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20219fd2c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e00bb05b94faa"/>
  </p:sldMasterIdLst>
  <p:sldIdLst>
    <p:sldId xmlns:r="http://schemas.openxmlformats.org/officeDocument/2006/relationships" id="256" r:id="Rf2d48b0dac704820"/>
    <p:sldId xmlns:r="http://schemas.openxmlformats.org/officeDocument/2006/relationships" id="257" r:id="R90b4e04b83484dd9"/>
    <p:sldId xmlns:r="http://schemas.openxmlformats.org/officeDocument/2006/relationships" id="258" r:id="R33714274e2fb46f4"/>
    <p:sldId xmlns:r="http://schemas.openxmlformats.org/officeDocument/2006/relationships" id="259" r:id="Rb336ff682541428f"/>
    <p:sldId xmlns:r="http://schemas.openxmlformats.org/officeDocument/2006/relationships" id="260" r:id="R4a5a52da30fd47f0"/>
    <p:sldId xmlns:r="http://schemas.openxmlformats.org/officeDocument/2006/relationships" id="261" r:id="R79ef5e1d08f04912"/>
    <p:sldId xmlns:r="http://schemas.openxmlformats.org/officeDocument/2006/relationships" id="262" r:id="R64913769dd04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e00bb05b94faa" /><Relationship Type="http://schemas.openxmlformats.org/officeDocument/2006/relationships/slide" Target="/ppt/slides/slide1.xml" Id="Rf2d48b0dac704820" /><Relationship Type="http://schemas.openxmlformats.org/officeDocument/2006/relationships/slide" Target="/ppt/slides/slide2.xml" Id="R90b4e04b83484dd9" /><Relationship Type="http://schemas.openxmlformats.org/officeDocument/2006/relationships/slide" Target="/ppt/slides/slide3.xml" Id="R33714274e2fb46f4" /><Relationship Type="http://schemas.openxmlformats.org/officeDocument/2006/relationships/slide" Target="/ppt/slides/slide4.xml" Id="Rb336ff682541428f" /><Relationship Type="http://schemas.openxmlformats.org/officeDocument/2006/relationships/slide" Target="/ppt/slides/slide5.xml" Id="R4a5a52da30fd47f0" /><Relationship Type="http://schemas.openxmlformats.org/officeDocument/2006/relationships/slide" Target="/ppt/slides/slide6.xml" Id="R79ef5e1d08f04912" /><Relationship Type="http://schemas.openxmlformats.org/officeDocument/2006/relationships/slide" Target="/ppt/slides/slide7.xml" Id="R64913769dd04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c50c7ddc5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163385cd41c2" /><Relationship Type="http://schemas.openxmlformats.org/officeDocument/2006/relationships/theme" Target="/ppt/slideMasters/theme/theme1.xml" Id="R9debd8705534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7163385cd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10f042973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5f329854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59cd860a3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b86788d9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29275972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2ad66ca60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5e1fa9e4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ORDO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37 162 733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979 263 279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