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7b884e1ba647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eded855a794310"/>
  </p:sldMasterIdLst>
  <p:sldIdLst>
    <p:sldId xmlns:r="http://schemas.openxmlformats.org/officeDocument/2006/relationships" id="256" r:id="Rc9f740723cbd4a95"/>
    <p:sldId xmlns:r="http://schemas.openxmlformats.org/officeDocument/2006/relationships" id="257" r:id="R4d3732dc12d6478a"/>
    <p:sldId xmlns:r="http://schemas.openxmlformats.org/officeDocument/2006/relationships" id="258" r:id="R22980931070746b9"/>
    <p:sldId xmlns:r="http://schemas.openxmlformats.org/officeDocument/2006/relationships" id="259" r:id="R82fda4e5a6c04477"/>
    <p:sldId xmlns:r="http://schemas.openxmlformats.org/officeDocument/2006/relationships" id="260" r:id="R73592d3be8e04791"/>
    <p:sldId xmlns:r="http://schemas.openxmlformats.org/officeDocument/2006/relationships" id="261" r:id="Rdd76bf5d99c341e8"/>
    <p:sldId xmlns:r="http://schemas.openxmlformats.org/officeDocument/2006/relationships" id="262" r:id="R300555c5102c48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eded855a794310" /><Relationship Type="http://schemas.openxmlformats.org/officeDocument/2006/relationships/slide" Target="/ppt/slides/slide1.xml" Id="Rc9f740723cbd4a95" /><Relationship Type="http://schemas.openxmlformats.org/officeDocument/2006/relationships/slide" Target="/ppt/slides/slide2.xml" Id="R4d3732dc12d6478a" /><Relationship Type="http://schemas.openxmlformats.org/officeDocument/2006/relationships/slide" Target="/ppt/slides/slide3.xml" Id="R22980931070746b9" /><Relationship Type="http://schemas.openxmlformats.org/officeDocument/2006/relationships/slide" Target="/ppt/slides/slide4.xml" Id="R82fda4e5a6c04477" /><Relationship Type="http://schemas.openxmlformats.org/officeDocument/2006/relationships/slide" Target="/ppt/slides/slide5.xml" Id="R73592d3be8e04791" /><Relationship Type="http://schemas.openxmlformats.org/officeDocument/2006/relationships/slide" Target="/ppt/slides/slide6.xml" Id="Rdd76bf5d99c341e8" /><Relationship Type="http://schemas.openxmlformats.org/officeDocument/2006/relationships/slide" Target="/ppt/slides/slide7.xml" Id="R300555c5102c48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9e57103a9048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204aa0a7b4aee" /><Relationship Type="http://schemas.openxmlformats.org/officeDocument/2006/relationships/theme" Target="/ppt/slideMasters/theme/theme1.xml" Id="Rf98e33b26c3440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e204aa0a7b4a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c33affe3940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11bdb897046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6987fac114e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baec4416e47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c5464f9664b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0069f1d5741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ad1a06a1242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RINGSIDER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RINGSIDER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−246 238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−20 103 182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193 374 773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200 777 067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 GBG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post@stiftsstaden.no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979 267 738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RINGSIDER AS</a:t>
            </a:r>
          </a:p>
        </p:txBody>
      </p:sp>
    </p:spTree>
  </p:cSld>
  <p:clrMapOvr>
    <a:masterClrMapping xmlns:a="http://schemas.openxmlformats.org/drawingml/2006/main"/>
  </p:clrMapOvr>
</p:sld>
</file>