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dbb96132fd46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d7fa8356dd4c55"/>
  </p:sldMasterIdLst>
  <p:sldIdLst>
    <p:sldId xmlns:r="http://schemas.openxmlformats.org/officeDocument/2006/relationships" id="256" r:id="R2b54df4de4bf4156"/>
    <p:sldId xmlns:r="http://schemas.openxmlformats.org/officeDocument/2006/relationships" id="257" r:id="Rb3c32a5cd85349fc"/>
    <p:sldId xmlns:r="http://schemas.openxmlformats.org/officeDocument/2006/relationships" id="258" r:id="R92e10b467fd84992"/>
    <p:sldId xmlns:r="http://schemas.openxmlformats.org/officeDocument/2006/relationships" id="259" r:id="Rc12e6e81e1994312"/>
    <p:sldId xmlns:r="http://schemas.openxmlformats.org/officeDocument/2006/relationships" id="260" r:id="R28f9507919da4994"/>
    <p:sldId xmlns:r="http://schemas.openxmlformats.org/officeDocument/2006/relationships" id="261" r:id="Re9a04239e6b645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d7fa8356dd4c55" /><Relationship Type="http://schemas.openxmlformats.org/officeDocument/2006/relationships/slide" Target="/ppt/slides/slide1.xml" Id="R2b54df4de4bf4156" /><Relationship Type="http://schemas.openxmlformats.org/officeDocument/2006/relationships/slide" Target="/ppt/slides/slide2.xml" Id="Rb3c32a5cd85349fc" /><Relationship Type="http://schemas.openxmlformats.org/officeDocument/2006/relationships/slide" Target="/ppt/slides/slide3.xml" Id="R92e10b467fd84992" /><Relationship Type="http://schemas.openxmlformats.org/officeDocument/2006/relationships/slide" Target="/ppt/slides/slide4.xml" Id="Rc12e6e81e1994312" /><Relationship Type="http://schemas.openxmlformats.org/officeDocument/2006/relationships/slide" Target="/ppt/slides/slide5.xml" Id="R28f9507919da4994" /><Relationship Type="http://schemas.openxmlformats.org/officeDocument/2006/relationships/slide" Target="/ppt/slides/slide6.xml" Id="Re9a04239e6b645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27b2f80f3f40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dd6c18fd44077" /><Relationship Type="http://schemas.openxmlformats.org/officeDocument/2006/relationships/theme" Target="/ppt/slideMasters/theme/theme1.xml" Id="R2052fbc6373c44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0dd6c18fd440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f29ab800847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4a213b01d47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a08e99be944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0d29c2adf43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912c37f8742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c7e5a92764b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KROKSTADELVA SENTERDRIFT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KROKSTADELVA SENTERDRIFT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KROKSTADELVA SENTERDRIFT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KROKSTADELVA SENTERDRIFT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KROKSTADELVA SENTERDRIFT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KROKSTADELVA SENTERDRIFT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STEEN &amp; STRØM SENTERSERVICE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KROKSTADELVA SENTERDRIFT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979 275 706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KROKSTADELVA SENTERDRIFT AS</a:t>
            </a:r>
          </a:p>
        </p:txBody>
      </p:sp>
    </p:spTree>
  </p:cSld>
  <p:clrMapOvr>
    <a:masterClrMapping xmlns:a="http://schemas.openxmlformats.org/drawingml/2006/main"/>
  </p:clrMapOvr>
</p:sld>
</file>