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c0a10f1fc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a9c5fd4a14857"/>
  </p:sldMasterIdLst>
  <p:sldIdLst>
    <p:sldId xmlns:r="http://schemas.openxmlformats.org/officeDocument/2006/relationships" id="256" r:id="R04f8d611d8084124"/>
    <p:sldId xmlns:r="http://schemas.openxmlformats.org/officeDocument/2006/relationships" id="257" r:id="Rf497d3d7075244b5"/>
    <p:sldId xmlns:r="http://schemas.openxmlformats.org/officeDocument/2006/relationships" id="258" r:id="R590b31835ae6481a"/>
    <p:sldId xmlns:r="http://schemas.openxmlformats.org/officeDocument/2006/relationships" id="259" r:id="R89c444fa7e9749a2"/>
    <p:sldId xmlns:r="http://schemas.openxmlformats.org/officeDocument/2006/relationships" id="260" r:id="Rdfae4107c70d4a98"/>
    <p:sldId xmlns:r="http://schemas.openxmlformats.org/officeDocument/2006/relationships" id="261" r:id="R97788cd1aa1d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a9c5fd4a14857" /><Relationship Type="http://schemas.openxmlformats.org/officeDocument/2006/relationships/slide" Target="/ppt/slides/slide1.xml" Id="R04f8d611d8084124" /><Relationship Type="http://schemas.openxmlformats.org/officeDocument/2006/relationships/slide" Target="/ppt/slides/slide2.xml" Id="Rf497d3d7075244b5" /><Relationship Type="http://schemas.openxmlformats.org/officeDocument/2006/relationships/slide" Target="/ppt/slides/slide3.xml" Id="R590b31835ae6481a" /><Relationship Type="http://schemas.openxmlformats.org/officeDocument/2006/relationships/slide" Target="/ppt/slides/slide4.xml" Id="R89c444fa7e9749a2" /><Relationship Type="http://schemas.openxmlformats.org/officeDocument/2006/relationships/slide" Target="/ppt/slides/slide5.xml" Id="Rdfae4107c70d4a98" /><Relationship Type="http://schemas.openxmlformats.org/officeDocument/2006/relationships/slide" Target="/ppt/slides/slide6.xml" Id="R97788cd1aa1d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182d14add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289dfaf514308" /><Relationship Type="http://schemas.openxmlformats.org/officeDocument/2006/relationships/theme" Target="/ppt/slideMasters/theme/theme1.xml" Id="R929164d6a252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f289dfaf51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130d6514444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beb95ca4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76f7e04eb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8fde04de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a540cf222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df757db540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EVENES LEGEKONTOR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EVENES LEGEKONTOR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SMITH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ETS Medisinske Senter, Revegårdsveien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98 14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979 276 621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EVENES LEGEKONTOR AS</a:t>
            </a:r>
          </a:p>
        </p:txBody>
      </p:sp>
    </p:spTree>
  </p:cSld>
  <p:clrMapOvr>
    <a:masterClrMapping xmlns:a="http://schemas.openxmlformats.org/drawingml/2006/main"/>
  </p:clrMapOvr>
</p:sld>
</file>