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02abc2d31f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f69453dd54fa9"/>
  </p:sldMasterIdLst>
  <p:sldIdLst>
    <p:sldId xmlns:r="http://schemas.openxmlformats.org/officeDocument/2006/relationships" id="256" r:id="R8dcfc7a718d84c8c"/>
    <p:sldId xmlns:r="http://schemas.openxmlformats.org/officeDocument/2006/relationships" id="257" r:id="R43e5acd73a6944fb"/>
    <p:sldId xmlns:r="http://schemas.openxmlformats.org/officeDocument/2006/relationships" id="258" r:id="R80749361f65f4c0e"/>
    <p:sldId xmlns:r="http://schemas.openxmlformats.org/officeDocument/2006/relationships" id="259" r:id="Rdd0f74906b344c56"/>
    <p:sldId xmlns:r="http://schemas.openxmlformats.org/officeDocument/2006/relationships" id="260" r:id="R12d74373e3964c19"/>
    <p:sldId xmlns:r="http://schemas.openxmlformats.org/officeDocument/2006/relationships" id="261" r:id="R3b69ffad39a046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f69453dd54fa9" /><Relationship Type="http://schemas.openxmlformats.org/officeDocument/2006/relationships/slide" Target="/ppt/slides/slide1.xml" Id="R8dcfc7a718d84c8c" /><Relationship Type="http://schemas.openxmlformats.org/officeDocument/2006/relationships/slide" Target="/ppt/slides/slide2.xml" Id="R43e5acd73a6944fb" /><Relationship Type="http://schemas.openxmlformats.org/officeDocument/2006/relationships/slide" Target="/ppt/slides/slide3.xml" Id="R80749361f65f4c0e" /><Relationship Type="http://schemas.openxmlformats.org/officeDocument/2006/relationships/slide" Target="/ppt/slides/slide4.xml" Id="Rdd0f74906b344c56" /><Relationship Type="http://schemas.openxmlformats.org/officeDocument/2006/relationships/slide" Target="/ppt/slides/slide5.xml" Id="R12d74373e3964c19" /><Relationship Type="http://schemas.openxmlformats.org/officeDocument/2006/relationships/slide" Target="/ppt/slides/slide6.xml" Id="R3b69ffad39a046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dfae10f23a40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b1962584e4fa8" /><Relationship Type="http://schemas.openxmlformats.org/officeDocument/2006/relationships/theme" Target="/ppt/slideMasters/theme/theme1.xml" Id="Rda740ece6cd1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b1962584e4f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0781ec032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639f3a7eb46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6b7ad0c447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2610c034e44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9bd8344a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fe2bea53d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LAAGEN MEDIA &amp; PROFIL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MEDIA &amp;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LAAGEN MEDIA &amp; PROFIL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MEDIA &amp;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MEDIA &amp;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MEDIA &amp;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EVENSEN MORTEN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ELVESTAD ODD ARNE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ELVESTAD HENNING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MEDIA &amp; PROFIL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979 290 608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LAAGEN MEDIA &amp; PROFIL AS</a:t>
            </a:r>
          </a:p>
        </p:txBody>
      </p:sp>
    </p:spTree>
  </p:cSld>
  <p:clrMapOvr>
    <a:masterClrMapping xmlns:a="http://schemas.openxmlformats.org/drawingml/2006/main"/>
  </p:clrMapOvr>
</p:sld>
</file>