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6b1da420dd45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5514e3b9384fc2"/>
  </p:sldMasterIdLst>
  <p:sldIdLst>
    <p:sldId xmlns:r="http://schemas.openxmlformats.org/officeDocument/2006/relationships" id="256" r:id="Rfbcdc0a1a9de4e4c"/>
    <p:sldId xmlns:r="http://schemas.openxmlformats.org/officeDocument/2006/relationships" id="257" r:id="R2f8a0ea9e59e438f"/>
    <p:sldId xmlns:r="http://schemas.openxmlformats.org/officeDocument/2006/relationships" id="258" r:id="Ra410200d225d4e55"/>
    <p:sldId xmlns:r="http://schemas.openxmlformats.org/officeDocument/2006/relationships" id="259" r:id="R48af8f8ed35b4dcc"/>
    <p:sldId xmlns:r="http://schemas.openxmlformats.org/officeDocument/2006/relationships" id="260" r:id="R9062e25f8e264957"/>
    <p:sldId xmlns:r="http://schemas.openxmlformats.org/officeDocument/2006/relationships" id="261" r:id="Re0ca55582a5441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5514e3b9384fc2" /><Relationship Type="http://schemas.openxmlformats.org/officeDocument/2006/relationships/slide" Target="/ppt/slides/slide1.xml" Id="Rfbcdc0a1a9de4e4c" /><Relationship Type="http://schemas.openxmlformats.org/officeDocument/2006/relationships/slide" Target="/ppt/slides/slide2.xml" Id="R2f8a0ea9e59e438f" /><Relationship Type="http://schemas.openxmlformats.org/officeDocument/2006/relationships/slide" Target="/ppt/slides/slide3.xml" Id="Ra410200d225d4e55" /><Relationship Type="http://schemas.openxmlformats.org/officeDocument/2006/relationships/slide" Target="/ppt/slides/slide4.xml" Id="R48af8f8ed35b4dcc" /><Relationship Type="http://schemas.openxmlformats.org/officeDocument/2006/relationships/slide" Target="/ppt/slides/slide5.xml" Id="R9062e25f8e264957" /><Relationship Type="http://schemas.openxmlformats.org/officeDocument/2006/relationships/slide" Target="/ppt/slides/slide6.xml" Id="Re0ca55582a5441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d23c4830cb40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f9c49034247c0" /><Relationship Type="http://schemas.openxmlformats.org/officeDocument/2006/relationships/theme" Target="/ppt/slideMasters/theme/theme1.xml" Id="R00175c30da184a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9f9c49034247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9cb994dc64c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a5539c30a4a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5a8ea176e47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a6516f9d544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95792d1eb4c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d2477c2034d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HVERVEN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HVERVEN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HVERVEN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HVERVEN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HVERVEN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HVERVEN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Kartverksveien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3511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11 69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post@hvervenrevisjon.no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www.hvervenrevisjon.no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979 290 861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HVERVEN REVISJON AS</a:t>
            </a:r>
          </a:p>
        </p:txBody>
      </p:sp>
    </p:spTree>
  </p:cSld>
  <p:clrMapOvr>
    <a:masterClrMapping xmlns:a="http://schemas.openxmlformats.org/drawingml/2006/main"/>
  </p:clrMapOvr>
</p:sld>
</file>