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086e8bb5f4b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448988b284925"/>
  </p:sldMasterIdLst>
  <p:sldIdLst>
    <p:sldId xmlns:r="http://schemas.openxmlformats.org/officeDocument/2006/relationships" id="256" r:id="Rb194f8599aaa4a7d"/>
    <p:sldId xmlns:r="http://schemas.openxmlformats.org/officeDocument/2006/relationships" id="257" r:id="R41ac19ed354d4ee3"/>
    <p:sldId xmlns:r="http://schemas.openxmlformats.org/officeDocument/2006/relationships" id="258" r:id="Rf0a352bbdc174f34"/>
    <p:sldId xmlns:r="http://schemas.openxmlformats.org/officeDocument/2006/relationships" id="259" r:id="R69626cfd872d4e40"/>
    <p:sldId xmlns:r="http://schemas.openxmlformats.org/officeDocument/2006/relationships" id="260" r:id="Rf5034c8c117148b3"/>
    <p:sldId xmlns:r="http://schemas.openxmlformats.org/officeDocument/2006/relationships" id="261" r:id="R8d84b6ec4b464251"/>
    <p:sldId xmlns:r="http://schemas.openxmlformats.org/officeDocument/2006/relationships" id="262" r:id="R05e3c9be6106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448988b284925" /><Relationship Type="http://schemas.openxmlformats.org/officeDocument/2006/relationships/slide" Target="/ppt/slides/slide1.xml" Id="Rb194f8599aaa4a7d" /><Relationship Type="http://schemas.openxmlformats.org/officeDocument/2006/relationships/slide" Target="/ppt/slides/slide2.xml" Id="R41ac19ed354d4ee3" /><Relationship Type="http://schemas.openxmlformats.org/officeDocument/2006/relationships/slide" Target="/ppt/slides/slide3.xml" Id="Rf0a352bbdc174f34" /><Relationship Type="http://schemas.openxmlformats.org/officeDocument/2006/relationships/slide" Target="/ppt/slides/slide4.xml" Id="R69626cfd872d4e40" /><Relationship Type="http://schemas.openxmlformats.org/officeDocument/2006/relationships/slide" Target="/ppt/slides/slide5.xml" Id="Rf5034c8c117148b3" /><Relationship Type="http://schemas.openxmlformats.org/officeDocument/2006/relationships/slide" Target="/ppt/slides/slide6.xml" Id="R8d84b6ec4b464251" /><Relationship Type="http://schemas.openxmlformats.org/officeDocument/2006/relationships/slide" Target="/ppt/slides/slide7.xml" Id="R05e3c9be6106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3638b7774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1e28c2ce24119" /><Relationship Type="http://schemas.openxmlformats.org/officeDocument/2006/relationships/theme" Target="/ppt/slideMasters/theme/theme1.xml" Id="Rc1ee17ecfa37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1e28c2ce2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5535a2c07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627eb908b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4110ace91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7dd8202f4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357e188ab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39999b8b44d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a2f45b3a3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37 553 562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979 290 861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