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8d90382f4248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8121d897db4050"/>
  </p:sldMasterIdLst>
  <p:sldIdLst>
    <p:sldId xmlns:r="http://schemas.openxmlformats.org/officeDocument/2006/relationships" id="256" r:id="R66e15836c4844312"/>
    <p:sldId xmlns:r="http://schemas.openxmlformats.org/officeDocument/2006/relationships" id="257" r:id="R8885df00dfa24292"/>
    <p:sldId xmlns:r="http://schemas.openxmlformats.org/officeDocument/2006/relationships" id="258" r:id="R26e5f357fa334a96"/>
    <p:sldId xmlns:r="http://schemas.openxmlformats.org/officeDocument/2006/relationships" id="259" r:id="R12a9ba83a4c24e28"/>
    <p:sldId xmlns:r="http://schemas.openxmlformats.org/officeDocument/2006/relationships" id="260" r:id="Ree566a10c19b4f3b"/>
    <p:sldId xmlns:r="http://schemas.openxmlformats.org/officeDocument/2006/relationships" id="261" r:id="Rf5f948ba22e646df"/>
    <p:sldId xmlns:r="http://schemas.openxmlformats.org/officeDocument/2006/relationships" id="262" r:id="Rb80cae36159b41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8121d897db4050" /><Relationship Type="http://schemas.openxmlformats.org/officeDocument/2006/relationships/slide" Target="/ppt/slides/slide1.xml" Id="R66e15836c4844312" /><Relationship Type="http://schemas.openxmlformats.org/officeDocument/2006/relationships/slide" Target="/ppt/slides/slide2.xml" Id="R8885df00dfa24292" /><Relationship Type="http://schemas.openxmlformats.org/officeDocument/2006/relationships/slide" Target="/ppt/slides/slide3.xml" Id="R26e5f357fa334a96" /><Relationship Type="http://schemas.openxmlformats.org/officeDocument/2006/relationships/slide" Target="/ppt/slides/slide4.xml" Id="R12a9ba83a4c24e28" /><Relationship Type="http://schemas.openxmlformats.org/officeDocument/2006/relationships/slide" Target="/ppt/slides/slide5.xml" Id="Ree566a10c19b4f3b" /><Relationship Type="http://schemas.openxmlformats.org/officeDocument/2006/relationships/slide" Target="/ppt/slides/slide6.xml" Id="Rf5f948ba22e646df" /><Relationship Type="http://schemas.openxmlformats.org/officeDocument/2006/relationships/slide" Target="/ppt/slides/slide7.xml" Id="Rb80cae36159b41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aab85ba2144f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ab9cd31ca4147" /><Relationship Type="http://schemas.openxmlformats.org/officeDocument/2006/relationships/theme" Target="/ppt/slideMasters/theme/theme1.xml" Id="Rc715d15166bd4f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9ab9cd31ca41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d08d928cb4c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3dfbeb82243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70f1d7e8e47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d589e898d47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d2d9502fa44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74ffce4b642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7c315edf441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DISCOVER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DISCOVER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DISCOVER NORWAY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DISCOVER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DISCOVER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DISCOVER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14 583 576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768 549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707 733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2 954 705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5 960 634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DISCOVER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BORGHILD KROSSLI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EXPERT REISER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DISCOVER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Fabrikken, Løkkegata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2615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info@norske-bygdeopplevelser.no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979 294 751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DISCOVER NORWAY AS</a:t>
            </a:r>
          </a:p>
        </p:txBody>
      </p:sp>
    </p:spTree>
  </p:cSld>
  <p:clrMapOvr>
    <a:masterClrMapping xmlns:a="http://schemas.openxmlformats.org/drawingml/2006/main"/>
  </p:clrMapOvr>
</p:sld>
</file>