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2e36eae09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00b6571a44597"/>
  </p:sldMasterIdLst>
  <p:sldIdLst>
    <p:sldId xmlns:r="http://schemas.openxmlformats.org/officeDocument/2006/relationships" id="256" r:id="R6ddc0b4e74b8495b"/>
    <p:sldId xmlns:r="http://schemas.openxmlformats.org/officeDocument/2006/relationships" id="257" r:id="Rcb3b88ae5ba94937"/>
    <p:sldId xmlns:r="http://schemas.openxmlformats.org/officeDocument/2006/relationships" id="258" r:id="R7bcf4289e34745ff"/>
    <p:sldId xmlns:r="http://schemas.openxmlformats.org/officeDocument/2006/relationships" id="259" r:id="R1421de4c8f9742f9"/>
    <p:sldId xmlns:r="http://schemas.openxmlformats.org/officeDocument/2006/relationships" id="260" r:id="R721737b40c4e4fd8"/>
    <p:sldId xmlns:r="http://schemas.openxmlformats.org/officeDocument/2006/relationships" id="261" r:id="Rc6d3ca01b03643a1"/>
    <p:sldId xmlns:r="http://schemas.openxmlformats.org/officeDocument/2006/relationships" id="262" r:id="R59ae34950dc4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00b6571a44597" /><Relationship Type="http://schemas.openxmlformats.org/officeDocument/2006/relationships/slide" Target="/ppt/slides/slide1.xml" Id="R6ddc0b4e74b8495b" /><Relationship Type="http://schemas.openxmlformats.org/officeDocument/2006/relationships/slide" Target="/ppt/slides/slide2.xml" Id="Rcb3b88ae5ba94937" /><Relationship Type="http://schemas.openxmlformats.org/officeDocument/2006/relationships/slide" Target="/ppt/slides/slide3.xml" Id="R7bcf4289e34745ff" /><Relationship Type="http://schemas.openxmlformats.org/officeDocument/2006/relationships/slide" Target="/ppt/slides/slide4.xml" Id="R1421de4c8f9742f9" /><Relationship Type="http://schemas.openxmlformats.org/officeDocument/2006/relationships/slide" Target="/ppt/slides/slide5.xml" Id="R721737b40c4e4fd8" /><Relationship Type="http://schemas.openxmlformats.org/officeDocument/2006/relationships/slide" Target="/ppt/slides/slide6.xml" Id="Rc6d3ca01b03643a1" /><Relationship Type="http://schemas.openxmlformats.org/officeDocument/2006/relationships/slide" Target="/ppt/slides/slide7.xml" Id="R59ae34950dc4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152de74c9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fd2979054bb2" /><Relationship Type="http://schemas.openxmlformats.org/officeDocument/2006/relationships/theme" Target="/ppt/slideMasters/theme/theme1.xml" Id="R4f4b676cd3d6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7fd297905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4a1f8d82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826ef330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e0a23e5d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e7454489f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ba5aa8d1c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ce3285ae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eaef2326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DR. HOLMS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HOLMS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HOLMS HOTEL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HOLMS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HOLMS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HOLMS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82 617 962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44 400 259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HOLMS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 UTVIKLING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 UTVIKLING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HOLMS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Timrehaugvegen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32095700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post@drholms.com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979 306 369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HOLMS HOTEL AS</a:t>
            </a:r>
          </a:p>
        </p:txBody>
      </p:sp>
    </p:spTree>
  </p:cSld>
  <p:clrMapOvr>
    <a:masterClrMapping xmlns:a="http://schemas.openxmlformats.org/drawingml/2006/main"/>
  </p:clrMapOvr>
</p:sld>
</file>