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c31a0231145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a2c3bf7ae347ec"/>
  </p:sldMasterIdLst>
  <p:sldIdLst>
    <p:sldId xmlns:r="http://schemas.openxmlformats.org/officeDocument/2006/relationships" id="256" r:id="Re06493a2e29347b7"/>
    <p:sldId xmlns:r="http://schemas.openxmlformats.org/officeDocument/2006/relationships" id="257" r:id="Rb3c4d143805442ff"/>
    <p:sldId xmlns:r="http://schemas.openxmlformats.org/officeDocument/2006/relationships" id="258" r:id="Rb03895d9fca546f8"/>
    <p:sldId xmlns:r="http://schemas.openxmlformats.org/officeDocument/2006/relationships" id="259" r:id="R693af7d407114fd9"/>
    <p:sldId xmlns:r="http://schemas.openxmlformats.org/officeDocument/2006/relationships" id="260" r:id="Rcdb11e7de7be41c6"/>
    <p:sldId xmlns:r="http://schemas.openxmlformats.org/officeDocument/2006/relationships" id="261" r:id="R09fe948e3d7545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2c3bf7ae347ec" /><Relationship Type="http://schemas.openxmlformats.org/officeDocument/2006/relationships/slide" Target="/ppt/slides/slide1.xml" Id="Re06493a2e29347b7" /><Relationship Type="http://schemas.openxmlformats.org/officeDocument/2006/relationships/slide" Target="/ppt/slides/slide2.xml" Id="Rb3c4d143805442ff" /><Relationship Type="http://schemas.openxmlformats.org/officeDocument/2006/relationships/slide" Target="/ppt/slides/slide3.xml" Id="Rb03895d9fca546f8" /><Relationship Type="http://schemas.openxmlformats.org/officeDocument/2006/relationships/slide" Target="/ppt/slides/slide4.xml" Id="R693af7d407114fd9" /><Relationship Type="http://schemas.openxmlformats.org/officeDocument/2006/relationships/slide" Target="/ppt/slides/slide5.xml" Id="Rcdb11e7de7be41c6" /><Relationship Type="http://schemas.openxmlformats.org/officeDocument/2006/relationships/slide" Target="/ppt/slides/slide6.xml" Id="R09fe948e3d7545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a6d1f934444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3016cb4c84fcf" /><Relationship Type="http://schemas.openxmlformats.org/officeDocument/2006/relationships/theme" Target="/ppt/slideMasters/theme/theme1.xml" Id="R8b1e1e65e05440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73016cb4c84f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88dbafeb448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aafce33be4e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0614373204f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acd99e58b42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3e015d5aa4e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bccb1b28e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979 319 568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