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8f114062f640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149318045946b8"/>
  </p:sldMasterIdLst>
  <p:sldIdLst>
    <p:sldId xmlns:r="http://schemas.openxmlformats.org/officeDocument/2006/relationships" id="256" r:id="R19eb20e2301b411f"/>
    <p:sldId xmlns:r="http://schemas.openxmlformats.org/officeDocument/2006/relationships" id="257" r:id="R30cefca870664870"/>
    <p:sldId xmlns:r="http://schemas.openxmlformats.org/officeDocument/2006/relationships" id="258" r:id="Rae65c598d6924c31"/>
    <p:sldId xmlns:r="http://schemas.openxmlformats.org/officeDocument/2006/relationships" id="259" r:id="Re0301bbff63b4d56"/>
    <p:sldId xmlns:r="http://schemas.openxmlformats.org/officeDocument/2006/relationships" id="260" r:id="Rdd135093856e42de"/>
    <p:sldId xmlns:r="http://schemas.openxmlformats.org/officeDocument/2006/relationships" id="261" r:id="R403ec5c49dbc4605"/>
    <p:sldId xmlns:r="http://schemas.openxmlformats.org/officeDocument/2006/relationships" id="262" r:id="Rdf7a72d9a76c44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49318045946b8" /><Relationship Type="http://schemas.openxmlformats.org/officeDocument/2006/relationships/slide" Target="/ppt/slides/slide1.xml" Id="R19eb20e2301b411f" /><Relationship Type="http://schemas.openxmlformats.org/officeDocument/2006/relationships/slide" Target="/ppt/slides/slide2.xml" Id="R30cefca870664870" /><Relationship Type="http://schemas.openxmlformats.org/officeDocument/2006/relationships/slide" Target="/ppt/slides/slide3.xml" Id="Rae65c598d6924c31" /><Relationship Type="http://schemas.openxmlformats.org/officeDocument/2006/relationships/slide" Target="/ppt/slides/slide4.xml" Id="Re0301bbff63b4d56" /><Relationship Type="http://schemas.openxmlformats.org/officeDocument/2006/relationships/slide" Target="/ppt/slides/slide5.xml" Id="Rdd135093856e42de" /><Relationship Type="http://schemas.openxmlformats.org/officeDocument/2006/relationships/slide" Target="/ppt/slides/slide6.xml" Id="R403ec5c49dbc4605" /><Relationship Type="http://schemas.openxmlformats.org/officeDocument/2006/relationships/slide" Target="/ppt/slides/slide7.xml" Id="Rdf7a72d9a76c44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7b3e4f36c43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e977b685f4207" /><Relationship Type="http://schemas.openxmlformats.org/officeDocument/2006/relationships/theme" Target="/ppt/slideMasters/theme/theme1.xml" Id="R213abb485acd49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0e977b685f42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a489fb8c24a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036bbfddb4b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8cb27bfb1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64e9a96ab4f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3d98cf17a4b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daa314a304c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d56e0194149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 EIENDOM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974 809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AGNAR NORVALD ANDERSEN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OLIVER NORDNES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LILLEVIK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Ibsens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8800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04 12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979 345 577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 EIENDOM AS</a:t>
            </a:r>
          </a:p>
        </p:txBody>
      </p:sp>
    </p:spTree>
  </p:cSld>
  <p:clrMapOvr>
    <a:masterClrMapping xmlns:a="http://schemas.openxmlformats.org/drawingml/2006/main"/>
  </p:clrMapOvr>
</p:sld>
</file>