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e9036f86ee4d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e251044083484a"/>
  </p:sldMasterIdLst>
  <p:sldIdLst>
    <p:sldId xmlns:r="http://schemas.openxmlformats.org/officeDocument/2006/relationships" id="256" r:id="R2a679c2cd9fc41a0"/>
    <p:sldId xmlns:r="http://schemas.openxmlformats.org/officeDocument/2006/relationships" id="257" r:id="R76ee8f8616c349a0"/>
    <p:sldId xmlns:r="http://schemas.openxmlformats.org/officeDocument/2006/relationships" id="258" r:id="R938770cc10e54fe9"/>
    <p:sldId xmlns:r="http://schemas.openxmlformats.org/officeDocument/2006/relationships" id="259" r:id="R364849385ac24c52"/>
    <p:sldId xmlns:r="http://schemas.openxmlformats.org/officeDocument/2006/relationships" id="260" r:id="R9caefdacd31a4f17"/>
    <p:sldId xmlns:r="http://schemas.openxmlformats.org/officeDocument/2006/relationships" id="261" r:id="Raff4f67f4ecd4b71"/>
    <p:sldId xmlns:r="http://schemas.openxmlformats.org/officeDocument/2006/relationships" id="262" r:id="R375771143fc446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e251044083484a" /><Relationship Type="http://schemas.openxmlformats.org/officeDocument/2006/relationships/slide" Target="/ppt/slides/slide1.xml" Id="R2a679c2cd9fc41a0" /><Relationship Type="http://schemas.openxmlformats.org/officeDocument/2006/relationships/slide" Target="/ppt/slides/slide2.xml" Id="R76ee8f8616c349a0" /><Relationship Type="http://schemas.openxmlformats.org/officeDocument/2006/relationships/slide" Target="/ppt/slides/slide3.xml" Id="R938770cc10e54fe9" /><Relationship Type="http://schemas.openxmlformats.org/officeDocument/2006/relationships/slide" Target="/ppt/slides/slide4.xml" Id="R364849385ac24c52" /><Relationship Type="http://schemas.openxmlformats.org/officeDocument/2006/relationships/slide" Target="/ppt/slides/slide5.xml" Id="R9caefdacd31a4f17" /><Relationship Type="http://schemas.openxmlformats.org/officeDocument/2006/relationships/slide" Target="/ppt/slides/slide6.xml" Id="Raff4f67f4ecd4b71" /><Relationship Type="http://schemas.openxmlformats.org/officeDocument/2006/relationships/slide" Target="/ppt/slides/slide7.xml" Id="R375771143fc446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b085ad672145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cfeebd205249eb" /><Relationship Type="http://schemas.openxmlformats.org/officeDocument/2006/relationships/theme" Target="/ppt/slideMasters/theme/theme1.xml" Id="R02405c13dde141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cfeebd205249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6ab380618d42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4e030b55bc4c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ab6b07b89741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98aecf79f541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d2b239f48941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8d531c57cb41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fc7ad0f1cc42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LAENG BEDRIFTSERVICE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LAENG BEDRIFTSERVICE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LAENG BEDRIFTSERVICE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LAENG BEDRIFTSERVICE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LAENG BEDRIFTSERVICE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LAENG BEDRIFTSERVICE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8 305 311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876 749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717 666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1 635 733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3 943 794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LAENG BEDRIFTSERVICE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LAENG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LAENG BEDRIFTSERVICE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Sandakerveien 140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02 54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979 346 484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LAENG BEDRIFTSERVICE AS</a:t>
            </a:r>
          </a:p>
        </p:txBody>
      </p:sp>
    </p:spTree>
  </p:cSld>
  <p:clrMapOvr>
    <a:masterClrMapping xmlns:a="http://schemas.openxmlformats.org/drawingml/2006/main"/>
  </p:clrMapOvr>
</p:sld>
</file>