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562163a4143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80cd83fda4106"/>
  </p:sldMasterIdLst>
  <p:sldIdLst>
    <p:sldId xmlns:r="http://schemas.openxmlformats.org/officeDocument/2006/relationships" id="256" r:id="R76eb05a70bd84b5f"/>
    <p:sldId xmlns:r="http://schemas.openxmlformats.org/officeDocument/2006/relationships" id="257" r:id="R32c30303b86b45c2"/>
    <p:sldId xmlns:r="http://schemas.openxmlformats.org/officeDocument/2006/relationships" id="258" r:id="R52d36332929645e1"/>
    <p:sldId xmlns:r="http://schemas.openxmlformats.org/officeDocument/2006/relationships" id="259" r:id="Re1141192f3da45ae"/>
    <p:sldId xmlns:r="http://schemas.openxmlformats.org/officeDocument/2006/relationships" id="260" r:id="R192a3dc0fc234ef8"/>
    <p:sldId xmlns:r="http://schemas.openxmlformats.org/officeDocument/2006/relationships" id="261" r:id="Ra43e37c9c6be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80cd83fda4106" /><Relationship Type="http://schemas.openxmlformats.org/officeDocument/2006/relationships/slide" Target="/ppt/slides/slide1.xml" Id="R76eb05a70bd84b5f" /><Relationship Type="http://schemas.openxmlformats.org/officeDocument/2006/relationships/slide" Target="/ppt/slides/slide2.xml" Id="R32c30303b86b45c2" /><Relationship Type="http://schemas.openxmlformats.org/officeDocument/2006/relationships/slide" Target="/ppt/slides/slide3.xml" Id="R52d36332929645e1" /><Relationship Type="http://schemas.openxmlformats.org/officeDocument/2006/relationships/slide" Target="/ppt/slides/slide4.xml" Id="Re1141192f3da45ae" /><Relationship Type="http://schemas.openxmlformats.org/officeDocument/2006/relationships/slide" Target="/ppt/slides/slide5.xml" Id="R192a3dc0fc234ef8" /><Relationship Type="http://schemas.openxmlformats.org/officeDocument/2006/relationships/slide" Target="/ppt/slides/slide6.xml" Id="Ra43e37c9c6be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31e4f6be2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f69ffe5034cb9" /><Relationship Type="http://schemas.openxmlformats.org/officeDocument/2006/relationships/theme" Target="/ppt/slideMasters/theme/theme1.xml" Id="R87779dd63cc4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f69ffe503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400ac6e2c4e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fb8dbcc8d4f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aef0fe33c4c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6391de74149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b0424880741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bde9b4f654b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TIP TRAILER SERVICES NORWAY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NORWAY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TIP TRAILER SERVICES NORWAY ANS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NORWAY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NORWAY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NORWAY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274 286 643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216 152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−33 153 830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129 938 763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771 017 992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NORWAY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Deliveien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98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tip.ops.norge@ge.com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979 349 149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NORWAY ANS</a:t>
            </a:r>
          </a:p>
        </p:txBody>
      </p:sp>
    </p:spTree>
  </p:cSld>
  <p:clrMapOvr>
    <a:masterClrMapping xmlns:a="http://schemas.openxmlformats.org/drawingml/2006/main"/>
  </p:clrMapOvr>
</p:sld>
</file>