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08e88692043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b07dad6076491f"/>
  </p:sldMasterIdLst>
  <p:sldIdLst>
    <p:sldId xmlns:r="http://schemas.openxmlformats.org/officeDocument/2006/relationships" id="256" r:id="R977494d8d8634fc5"/>
    <p:sldId xmlns:r="http://schemas.openxmlformats.org/officeDocument/2006/relationships" id="257" r:id="R4d8f0070fe36405f"/>
    <p:sldId xmlns:r="http://schemas.openxmlformats.org/officeDocument/2006/relationships" id="258" r:id="Rf632368bf6304b03"/>
    <p:sldId xmlns:r="http://schemas.openxmlformats.org/officeDocument/2006/relationships" id="259" r:id="R2c58a699b3624616"/>
    <p:sldId xmlns:r="http://schemas.openxmlformats.org/officeDocument/2006/relationships" id="260" r:id="Ra20d44e36e5344f6"/>
    <p:sldId xmlns:r="http://schemas.openxmlformats.org/officeDocument/2006/relationships" id="261" r:id="R496fc5c9302546a6"/>
    <p:sldId xmlns:r="http://schemas.openxmlformats.org/officeDocument/2006/relationships" id="262" r:id="Rc0a4b4c18b3f46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07dad6076491f" /><Relationship Type="http://schemas.openxmlformats.org/officeDocument/2006/relationships/slide" Target="/ppt/slides/slide1.xml" Id="R977494d8d8634fc5" /><Relationship Type="http://schemas.openxmlformats.org/officeDocument/2006/relationships/slide" Target="/ppt/slides/slide2.xml" Id="R4d8f0070fe36405f" /><Relationship Type="http://schemas.openxmlformats.org/officeDocument/2006/relationships/slide" Target="/ppt/slides/slide3.xml" Id="Rf632368bf6304b03" /><Relationship Type="http://schemas.openxmlformats.org/officeDocument/2006/relationships/slide" Target="/ppt/slides/slide4.xml" Id="R2c58a699b3624616" /><Relationship Type="http://schemas.openxmlformats.org/officeDocument/2006/relationships/slide" Target="/ppt/slides/slide5.xml" Id="Ra20d44e36e5344f6" /><Relationship Type="http://schemas.openxmlformats.org/officeDocument/2006/relationships/slide" Target="/ppt/slides/slide6.xml" Id="R496fc5c9302546a6" /><Relationship Type="http://schemas.openxmlformats.org/officeDocument/2006/relationships/slide" Target="/ppt/slides/slide7.xml" Id="Rc0a4b4c18b3f46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19f2741ef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f4ad4c43a46de" /><Relationship Type="http://schemas.openxmlformats.org/officeDocument/2006/relationships/theme" Target="/ppt/slideMasters/theme/theme1.xml" Id="R9abfaac9e684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f4ad4c43a46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a12f074b46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9a10e4455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8194d00714d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c5b9e00ba48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535b2d9ff4b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b3b0246084a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bd072fc149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ARGOS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ARGOS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ARGOS HOLDING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ARGOS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ARGOS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ARGOS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7 563 876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153 873 204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167 358 618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ARGOS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BERN SAUE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BERN SAUE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ARGOS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Jensvollveien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24 25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post@hovik-eiendom.no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979 355 076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ARGOS HOLDING AS</a:t>
            </a:r>
          </a:p>
        </p:txBody>
      </p:sp>
    </p:spTree>
  </p:cSld>
  <p:clrMapOvr>
    <a:masterClrMapping xmlns:a="http://schemas.openxmlformats.org/drawingml/2006/main"/>
  </p:clrMapOvr>
</p:sld>
</file>