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488e42d7a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15cc6d6f943ef"/>
  </p:sldMasterIdLst>
  <p:sldIdLst>
    <p:sldId xmlns:r="http://schemas.openxmlformats.org/officeDocument/2006/relationships" id="256" r:id="Rd517920453d541c3"/>
    <p:sldId xmlns:r="http://schemas.openxmlformats.org/officeDocument/2006/relationships" id="257" r:id="Rebee5eb457554ef6"/>
    <p:sldId xmlns:r="http://schemas.openxmlformats.org/officeDocument/2006/relationships" id="258" r:id="Re92012582a6b4667"/>
    <p:sldId xmlns:r="http://schemas.openxmlformats.org/officeDocument/2006/relationships" id="259" r:id="R6ea3424fba184f8c"/>
    <p:sldId xmlns:r="http://schemas.openxmlformats.org/officeDocument/2006/relationships" id="260" r:id="R9726699fc13a4b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15cc6d6f943ef" /><Relationship Type="http://schemas.openxmlformats.org/officeDocument/2006/relationships/slide" Target="/ppt/slides/slide1.xml" Id="Rd517920453d541c3" /><Relationship Type="http://schemas.openxmlformats.org/officeDocument/2006/relationships/slide" Target="/ppt/slides/slide2.xml" Id="Rebee5eb457554ef6" /><Relationship Type="http://schemas.openxmlformats.org/officeDocument/2006/relationships/slide" Target="/ppt/slides/slide3.xml" Id="Re92012582a6b4667" /><Relationship Type="http://schemas.openxmlformats.org/officeDocument/2006/relationships/slide" Target="/ppt/slides/slide4.xml" Id="R6ea3424fba184f8c" /><Relationship Type="http://schemas.openxmlformats.org/officeDocument/2006/relationships/slide" Target="/ppt/slides/slide5.xml" Id="R9726699fc13a4b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a352afba0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11098faa4875" /><Relationship Type="http://schemas.openxmlformats.org/officeDocument/2006/relationships/theme" Target="/ppt/slideMasters/theme/theme1.xml" Id="Rbecfa16eb14c42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811098faa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ac43281f4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40016e5ca4a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099a19b0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d10dc0f04e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b49c0ce94e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TIP TRAILER SERVICES NETHERLANDS B.V.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NETHERLANDS B.V.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TIP TRAILER SERVICES NETHERLANDS B.V. ble etablert [år] og holder til i 1101 Bh Amsterdam.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NETHERLANDS B.V.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NETHERLANDS B.V.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NETHERLANDS B.V.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Entree 33, Alpha Tower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1101 Bh Amsterdam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979 356 250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TIP TRAILER SERVICES NETHERLANDS B.V.</a:t>
            </a:r>
          </a:p>
        </p:txBody>
      </p:sp>
    </p:spTree>
  </p:cSld>
  <p:clrMapOvr>
    <a:masterClrMapping xmlns:a="http://schemas.openxmlformats.org/drawingml/2006/main"/>
  </p:clrMapOvr>
</p:sld>
</file>