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57d436f8b549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2e397d619b4837"/>
  </p:sldMasterIdLst>
  <p:sldIdLst>
    <p:sldId xmlns:r="http://schemas.openxmlformats.org/officeDocument/2006/relationships" id="256" r:id="Refeb6f579ab640a4"/>
    <p:sldId xmlns:r="http://schemas.openxmlformats.org/officeDocument/2006/relationships" id="257" r:id="R22f7a2adc9864846"/>
    <p:sldId xmlns:r="http://schemas.openxmlformats.org/officeDocument/2006/relationships" id="258" r:id="R91854a4267694a75"/>
    <p:sldId xmlns:r="http://schemas.openxmlformats.org/officeDocument/2006/relationships" id="259" r:id="Rbf25585a0b0a4608"/>
    <p:sldId xmlns:r="http://schemas.openxmlformats.org/officeDocument/2006/relationships" id="260" r:id="Re3e80c59779e4885"/>
    <p:sldId xmlns:r="http://schemas.openxmlformats.org/officeDocument/2006/relationships" id="261" r:id="R6880077502fe4b80"/>
    <p:sldId xmlns:r="http://schemas.openxmlformats.org/officeDocument/2006/relationships" id="262" r:id="R3762be4df47e4b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2e397d619b4837" /><Relationship Type="http://schemas.openxmlformats.org/officeDocument/2006/relationships/slide" Target="/ppt/slides/slide1.xml" Id="Refeb6f579ab640a4" /><Relationship Type="http://schemas.openxmlformats.org/officeDocument/2006/relationships/slide" Target="/ppt/slides/slide2.xml" Id="R22f7a2adc9864846" /><Relationship Type="http://schemas.openxmlformats.org/officeDocument/2006/relationships/slide" Target="/ppt/slides/slide3.xml" Id="R91854a4267694a75" /><Relationship Type="http://schemas.openxmlformats.org/officeDocument/2006/relationships/slide" Target="/ppt/slides/slide4.xml" Id="Rbf25585a0b0a4608" /><Relationship Type="http://schemas.openxmlformats.org/officeDocument/2006/relationships/slide" Target="/ppt/slides/slide5.xml" Id="Re3e80c59779e4885" /><Relationship Type="http://schemas.openxmlformats.org/officeDocument/2006/relationships/slide" Target="/ppt/slides/slide6.xml" Id="R6880077502fe4b80" /><Relationship Type="http://schemas.openxmlformats.org/officeDocument/2006/relationships/slide" Target="/ppt/slides/slide7.xml" Id="R3762be4df47e4b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5bf89706704d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5853e29766417b" /><Relationship Type="http://schemas.openxmlformats.org/officeDocument/2006/relationships/theme" Target="/ppt/slideMasters/theme/theme1.xml" Id="Rf16d93ff417548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5853e2976641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1619a5009a4c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d0886fed2b47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3e52fada4744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b9268422d047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4cc7ddf5a148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0e2c46253a4a4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4ad1e6701b4c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ARKEN ØKONOMITJENESTER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ARKEN ØKONOMITJENESTER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ARKEN ØKONOMITJENESTER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ARKEN ØKONOMITJENESTER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ARKEN ØKONOMITJENESTER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ARKEN ØKONOMITJENESTER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10 218 746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1 809 862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1 391 398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400 001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4 025 043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ARKEN ØKONOMITJENESTER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ARKEN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ARKEN ØKONOMITJENESTER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Tollbug 115 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3041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31 90 97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979 365 861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ARKEN ØKONOMITJENESTER AS</a:t>
            </a:r>
          </a:p>
        </p:txBody>
      </p:sp>
    </p:spTree>
  </p:cSld>
  <p:clrMapOvr>
    <a:masterClrMapping xmlns:a="http://schemas.openxmlformats.org/drawingml/2006/main"/>
  </p:clrMapOvr>
</p:sld>
</file>