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91c21c88f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bc88ea39b47ab"/>
  </p:sldMasterIdLst>
  <p:sldIdLst>
    <p:sldId xmlns:r="http://schemas.openxmlformats.org/officeDocument/2006/relationships" id="256" r:id="R77626aac738b417d"/>
    <p:sldId xmlns:r="http://schemas.openxmlformats.org/officeDocument/2006/relationships" id="257" r:id="Rae815310f69441a3"/>
    <p:sldId xmlns:r="http://schemas.openxmlformats.org/officeDocument/2006/relationships" id="258" r:id="R75eac3cdde7443e9"/>
    <p:sldId xmlns:r="http://schemas.openxmlformats.org/officeDocument/2006/relationships" id="259" r:id="R53c1b358adc64925"/>
    <p:sldId xmlns:r="http://schemas.openxmlformats.org/officeDocument/2006/relationships" id="260" r:id="R508cbd5163b045e0"/>
    <p:sldId xmlns:r="http://schemas.openxmlformats.org/officeDocument/2006/relationships" id="261" r:id="Rc0c0a8c499f6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bc88ea39b47ab" /><Relationship Type="http://schemas.openxmlformats.org/officeDocument/2006/relationships/slide" Target="/ppt/slides/slide1.xml" Id="R77626aac738b417d" /><Relationship Type="http://schemas.openxmlformats.org/officeDocument/2006/relationships/slide" Target="/ppt/slides/slide2.xml" Id="Rae815310f69441a3" /><Relationship Type="http://schemas.openxmlformats.org/officeDocument/2006/relationships/slide" Target="/ppt/slides/slide3.xml" Id="R75eac3cdde7443e9" /><Relationship Type="http://schemas.openxmlformats.org/officeDocument/2006/relationships/slide" Target="/ppt/slides/slide4.xml" Id="R53c1b358adc64925" /><Relationship Type="http://schemas.openxmlformats.org/officeDocument/2006/relationships/slide" Target="/ppt/slides/slide5.xml" Id="R508cbd5163b045e0" /><Relationship Type="http://schemas.openxmlformats.org/officeDocument/2006/relationships/slide" Target="/ppt/slides/slide6.xml" Id="Rc0c0a8c499f6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7aabb52db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d99d02264b96" /><Relationship Type="http://schemas.openxmlformats.org/officeDocument/2006/relationships/theme" Target="/ppt/slideMasters/theme/theme1.xml" Id="R1df81f1088a0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ed99d0226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c03a18ab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b5f2c168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d7d9b9778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4f8e0205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6b813f2c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03faa674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