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184d83017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dc80e73564a33"/>
  </p:sldMasterIdLst>
  <p:sldIdLst>
    <p:sldId xmlns:r="http://schemas.openxmlformats.org/officeDocument/2006/relationships" id="256" r:id="R3e5e361716c84818"/>
    <p:sldId xmlns:r="http://schemas.openxmlformats.org/officeDocument/2006/relationships" id="257" r:id="R8593ded625924647"/>
    <p:sldId xmlns:r="http://schemas.openxmlformats.org/officeDocument/2006/relationships" id="258" r:id="R7601950e37574754"/>
    <p:sldId xmlns:r="http://schemas.openxmlformats.org/officeDocument/2006/relationships" id="259" r:id="Rc68bf6e36d434749"/>
    <p:sldId xmlns:r="http://schemas.openxmlformats.org/officeDocument/2006/relationships" id="260" r:id="Rbc1e8f1f77364dde"/>
    <p:sldId xmlns:r="http://schemas.openxmlformats.org/officeDocument/2006/relationships" id="261" r:id="Rc391ab263de940bb"/>
    <p:sldId xmlns:r="http://schemas.openxmlformats.org/officeDocument/2006/relationships" id="262" r:id="R3e013836c8f9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dc80e73564a33" /><Relationship Type="http://schemas.openxmlformats.org/officeDocument/2006/relationships/slide" Target="/ppt/slides/slide1.xml" Id="R3e5e361716c84818" /><Relationship Type="http://schemas.openxmlformats.org/officeDocument/2006/relationships/slide" Target="/ppt/slides/slide2.xml" Id="R8593ded625924647" /><Relationship Type="http://schemas.openxmlformats.org/officeDocument/2006/relationships/slide" Target="/ppt/slides/slide3.xml" Id="R7601950e37574754" /><Relationship Type="http://schemas.openxmlformats.org/officeDocument/2006/relationships/slide" Target="/ppt/slides/slide4.xml" Id="Rc68bf6e36d434749" /><Relationship Type="http://schemas.openxmlformats.org/officeDocument/2006/relationships/slide" Target="/ppt/slides/slide5.xml" Id="Rbc1e8f1f77364dde" /><Relationship Type="http://schemas.openxmlformats.org/officeDocument/2006/relationships/slide" Target="/ppt/slides/slide6.xml" Id="Rc391ab263de940bb" /><Relationship Type="http://schemas.openxmlformats.org/officeDocument/2006/relationships/slide" Target="/ppt/slides/slide7.xml" Id="R3e013836c8f9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c91057f14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5812341b4656" /><Relationship Type="http://schemas.openxmlformats.org/officeDocument/2006/relationships/theme" Target="/ppt/slideMasters/theme/theme1.xml" Id="R9f8ea0fadd9a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f5812341b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7b17b156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98fd447f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b7b7d113c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b4718c0eb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21695391a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518dff0ae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c6857865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