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c335c449484e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ff1984c4f86457c"/>
  </p:sldMasterIdLst>
  <p:sldIdLst>
    <p:sldId xmlns:r="http://schemas.openxmlformats.org/officeDocument/2006/relationships" id="256" r:id="R3bc99e9744b14854"/>
    <p:sldId xmlns:r="http://schemas.openxmlformats.org/officeDocument/2006/relationships" id="257" r:id="R672b26f1639e4ca3"/>
    <p:sldId xmlns:r="http://schemas.openxmlformats.org/officeDocument/2006/relationships" id="258" r:id="Rb70b26e22fa54d73"/>
    <p:sldId xmlns:r="http://schemas.openxmlformats.org/officeDocument/2006/relationships" id="259" r:id="R72fc702e46d94ffa"/>
    <p:sldId xmlns:r="http://schemas.openxmlformats.org/officeDocument/2006/relationships" id="260" r:id="R29e7957c0b7a4c20"/>
    <p:sldId xmlns:r="http://schemas.openxmlformats.org/officeDocument/2006/relationships" id="261" r:id="R290ad37660e34b2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f1984c4f86457c" /><Relationship Type="http://schemas.openxmlformats.org/officeDocument/2006/relationships/slide" Target="/ppt/slides/slide1.xml" Id="R3bc99e9744b14854" /><Relationship Type="http://schemas.openxmlformats.org/officeDocument/2006/relationships/slide" Target="/ppt/slides/slide2.xml" Id="R672b26f1639e4ca3" /><Relationship Type="http://schemas.openxmlformats.org/officeDocument/2006/relationships/slide" Target="/ppt/slides/slide3.xml" Id="Rb70b26e22fa54d73" /><Relationship Type="http://schemas.openxmlformats.org/officeDocument/2006/relationships/slide" Target="/ppt/slides/slide4.xml" Id="R72fc702e46d94ffa" /><Relationship Type="http://schemas.openxmlformats.org/officeDocument/2006/relationships/slide" Target="/ppt/slides/slide5.xml" Id="R29e7957c0b7a4c20" /><Relationship Type="http://schemas.openxmlformats.org/officeDocument/2006/relationships/slide" Target="/ppt/slides/slide6.xml" Id="R290ad37660e34b2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e5467612964c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f4cfde1134ff4" /><Relationship Type="http://schemas.openxmlformats.org/officeDocument/2006/relationships/theme" Target="/ppt/slideMasters/theme/theme1.xml" Id="R782b9c064a9f4f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ef4cfde1134f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2be67d9e44a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9390c2ed64c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ccd132715d41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d533a74f742b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108a9aae8b44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ff8fa594444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STEINHAUG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STEINHAUG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STEINHAUG REGNSKAP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STEINHAUG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STEINHAUG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STEINHAUG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STEINHAUG KJELL TORBJØRN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STEINHAUG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979 372 221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STEINHAUG REGNSKAP AS</a:t>
            </a:r>
          </a:p>
        </p:txBody>
      </p:sp>
    </p:spTree>
  </p:cSld>
  <p:clrMapOvr>
    <a:masterClrMapping xmlns:a="http://schemas.openxmlformats.org/drawingml/2006/main"/>
  </p:clrMapOvr>
</p:sld>
</file>