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cde512062345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81af4704664f31"/>
  </p:sldMasterIdLst>
  <p:sldIdLst>
    <p:sldId xmlns:r="http://schemas.openxmlformats.org/officeDocument/2006/relationships" id="256" r:id="R0ad4781669224dad"/>
    <p:sldId xmlns:r="http://schemas.openxmlformats.org/officeDocument/2006/relationships" id="257" r:id="Raf231cd4715f46f4"/>
    <p:sldId xmlns:r="http://schemas.openxmlformats.org/officeDocument/2006/relationships" id="258" r:id="R05a3fb4d59ef454a"/>
    <p:sldId xmlns:r="http://schemas.openxmlformats.org/officeDocument/2006/relationships" id="259" r:id="R8069f26b8ba14859"/>
    <p:sldId xmlns:r="http://schemas.openxmlformats.org/officeDocument/2006/relationships" id="260" r:id="R4691037e914243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1af4704664f31" /><Relationship Type="http://schemas.openxmlformats.org/officeDocument/2006/relationships/slide" Target="/ppt/slides/slide1.xml" Id="R0ad4781669224dad" /><Relationship Type="http://schemas.openxmlformats.org/officeDocument/2006/relationships/slide" Target="/ppt/slides/slide2.xml" Id="Raf231cd4715f46f4" /><Relationship Type="http://schemas.openxmlformats.org/officeDocument/2006/relationships/slide" Target="/ppt/slides/slide3.xml" Id="R05a3fb4d59ef454a" /><Relationship Type="http://schemas.openxmlformats.org/officeDocument/2006/relationships/slide" Target="/ppt/slides/slide4.xml" Id="R8069f26b8ba14859" /><Relationship Type="http://schemas.openxmlformats.org/officeDocument/2006/relationships/slide" Target="/ppt/slides/slide5.xml" Id="R4691037e914243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0103d701449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01eb721f44559" /><Relationship Type="http://schemas.openxmlformats.org/officeDocument/2006/relationships/theme" Target="/ppt/slideMasters/theme/theme1.xml" Id="R4042170b13224a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101eb721f445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3a10dfa6e4a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c12a48bbc48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5fb2598af49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22a3b112341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5a2d2313143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BURGERMAN KVALØYSLETTA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BURGERMAN KVALØYSLETTA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BURGERMAN KVALØYSLETTA DA ble etablert [år] og holder til i Kvaløysletta.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BURGERMAN KVALØYSLETTA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BURGERMAN KVALØYSLETTA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BURGERMAN KVALØYSLETTA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9101 Kvaløysletta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65 07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979 384 637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BURGERMAN KVALØYSLETTA DA</a:t>
            </a:r>
          </a:p>
        </p:txBody>
      </p:sp>
    </p:spTree>
  </p:cSld>
  <p:clrMapOvr>
    <a:masterClrMapping xmlns:a="http://schemas.openxmlformats.org/drawingml/2006/main"/>
  </p:clrMapOvr>
</p:sld>
</file>