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294069f6a1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215d90d64e48d3"/>
  </p:sldMasterIdLst>
  <p:sldIdLst>
    <p:sldId xmlns:r="http://schemas.openxmlformats.org/officeDocument/2006/relationships" id="256" r:id="Rb5bead8162d54865"/>
    <p:sldId xmlns:r="http://schemas.openxmlformats.org/officeDocument/2006/relationships" id="257" r:id="R20de898a9db341a0"/>
    <p:sldId xmlns:r="http://schemas.openxmlformats.org/officeDocument/2006/relationships" id="258" r:id="R9f8535cc12cf414d"/>
    <p:sldId xmlns:r="http://schemas.openxmlformats.org/officeDocument/2006/relationships" id="259" r:id="Rdcbbe53817c84d4d"/>
    <p:sldId xmlns:r="http://schemas.openxmlformats.org/officeDocument/2006/relationships" id="260" r:id="Rd5a8d954f7734ff9"/>
    <p:sldId xmlns:r="http://schemas.openxmlformats.org/officeDocument/2006/relationships" id="261" r:id="R2bbb4a39ccb34397"/>
    <p:sldId xmlns:r="http://schemas.openxmlformats.org/officeDocument/2006/relationships" id="262" r:id="Rdb33be41656b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15d90d64e48d3" /><Relationship Type="http://schemas.openxmlformats.org/officeDocument/2006/relationships/slide" Target="/ppt/slides/slide1.xml" Id="Rb5bead8162d54865" /><Relationship Type="http://schemas.openxmlformats.org/officeDocument/2006/relationships/slide" Target="/ppt/slides/slide2.xml" Id="R20de898a9db341a0" /><Relationship Type="http://schemas.openxmlformats.org/officeDocument/2006/relationships/slide" Target="/ppt/slides/slide3.xml" Id="R9f8535cc12cf414d" /><Relationship Type="http://schemas.openxmlformats.org/officeDocument/2006/relationships/slide" Target="/ppt/slides/slide4.xml" Id="Rdcbbe53817c84d4d" /><Relationship Type="http://schemas.openxmlformats.org/officeDocument/2006/relationships/slide" Target="/ppt/slides/slide5.xml" Id="Rd5a8d954f7734ff9" /><Relationship Type="http://schemas.openxmlformats.org/officeDocument/2006/relationships/slide" Target="/ppt/slides/slide6.xml" Id="R2bbb4a39ccb34397" /><Relationship Type="http://schemas.openxmlformats.org/officeDocument/2006/relationships/slide" Target="/ppt/slides/slide7.xml" Id="Rdb33be41656b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bae3bd15845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4f784470d4cc4" /><Relationship Type="http://schemas.openxmlformats.org/officeDocument/2006/relationships/theme" Target="/ppt/slideMasters/theme/theme1.xml" Id="R608756ce27ef4b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44f784470d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1984315f141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95c45562f4b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5b3394a164f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2717a44ad46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a581d5f164b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ab641a9e741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d04a6b17848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37 820 675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39 705 617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INGELEIV KETIL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TONE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Kvenildmyra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88 44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979 389 124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