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a40f17bb6646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7b819fe8284563"/>
  </p:sldMasterIdLst>
  <p:sldIdLst>
    <p:sldId xmlns:r="http://schemas.openxmlformats.org/officeDocument/2006/relationships" id="256" r:id="R338c51d158744f3f"/>
    <p:sldId xmlns:r="http://schemas.openxmlformats.org/officeDocument/2006/relationships" id="257" r:id="Re7664445c3d24a4b"/>
    <p:sldId xmlns:r="http://schemas.openxmlformats.org/officeDocument/2006/relationships" id="258" r:id="R2138661f119046fe"/>
    <p:sldId xmlns:r="http://schemas.openxmlformats.org/officeDocument/2006/relationships" id="259" r:id="Rd51f847422e54e53"/>
    <p:sldId xmlns:r="http://schemas.openxmlformats.org/officeDocument/2006/relationships" id="260" r:id="R208dc68b05514414"/>
    <p:sldId xmlns:r="http://schemas.openxmlformats.org/officeDocument/2006/relationships" id="261" r:id="R8ec7b31223564b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7b819fe8284563" /><Relationship Type="http://schemas.openxmlformats.org/officeDocument/2006/relationships/slide" Target="/ppt/slides/slide1.xml" Id="R338c51d158744f3f" /><Relationship Type="http://schemas.openxmlformats.org/officeDocument/2006/relationships/slide" Target="/ppt/slides/slide2.xml" Id="Re7664445c3d24a4b" /><Relationship Type="http://schemas.openxmlformats.org/officeDocument/2006/relationships/slide" Target="/ppt/slides/slide3.xml" Id="R2138661f119046fe" /><Relationship Type="http://schemas.openxmlformats.org/officeDocument/2006/relationships/slide" Target="/ppt/slides/slide4.xml" Id="Rd51f847422e54e53" /><Relationship Type="http://schemas.openxmlformats.org/officeDocument/2006/relationships/slide" Target="/ppt/slides/slide5.xml" Id="R208dc68b05514414" /><Relationship Type="http://schemas.openxmlformats.org/officeDocument/2006/relationships/slide" Target="/ppt/slides/slide6.xml" Id="R8ec7b31223564b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0dd0facf2e44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3374a4e79450b" /><Relationship Type="http://schemas.openxmlformats.org/officeDocument/2006/relationships/theme" Target="/ppt/slideMasters/theme/theme1.xml" Id="Re162aed5553140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b3374a4e7945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280be1d3145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6cc57934347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11824720046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6624531444e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10457ef4648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e53e1f6794c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FREDENSBORG KLINIKKEN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FREDENSBORG KLINIKKEN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FREDENSBORG KLINIKKEN EIENDOM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FREDENSBORG KLINIKKEN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FREDENSBORG KLINIKKEN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FREDENSBORG KLINIKKEN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CEKOL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FREDENSBORG KLINIKKEN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Fredensborgveien 118A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8005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54 99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979 389 213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FREDENSBORG KLINIKKEN EIENDOM AS</a:t>
            </a:r>
          </a:p>
        </p:txBody>
      </p:sp>
    </p:spTree>
  </p:cSld>
  <p:clrMapOvr>
    <a:masterClrMapping xmlns:a="http://schemas.openxmlformats.org/drawingml/2006/main"/>
  </p:clrMapOvr>
</p:sld>
</file>