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be087ae04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926ad765445bf"/>
  </p:sldMasterIdLst>
  <p:sldIdLst>
    <p:sldId xmlns:r="http://schemas.openxmlformats.org/officeDocument/2006/relationships" id="256" r:id="R3e543bdb01964ebd"/>
    <p:sldId xmlns:r="http://schemas.openxmlformats.org/officeDocument/2006/relationships" id="257" r:id="Ree1f941ead484dc0"/>
    <p:sldId xmlns:r="http://schemas.openxmlformats.org/officeDocument/2006/relationships" id="258" r:id="R744a8388d3a84e91"/>
    <p:sldId xmlns:r="http://schemas.openxmlformats.org/officeDocument/2006/relationships" id="259" r:id="Rd4db089f76f54ade"/>
    <p:sldId xmlns:r="http://schemas.openxmlformats.org/officeDocument/2006/relationships" id="260" r:id="Rad0ab08999794040"/>
    <p:sldId xmlns:r="http://schemas.openxmlformats.org/officeDocument/2006/relationships" id="261" r:id="R15180976dde740ea"/>
    <p:sldId xmlns:r="http://schemas.openxmlformats.org/officeDocument/2006/relationships" id="262" r:id="R4fe67d2973cd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926ad765445bf" /><Relationship Type="http://schemas.openxmlformats.org/officeDocument/2006/relationships/slide" Target="/ppt/slides/slide1.xml" Id="R3e543bdb01964ebd" /><Relationship Type="http://schemas.openxmlformats.org/officeDocument/2006/relationships/slide" Target="/ppt/slides/slide2.xml" Id="Ree1f941ead484dc0" /><Relationship Type="http://schemas.openxmlformats.org/officeDocument/2006/relationships/slide" Target="/ppt/slides/slide3.xml" Id="R744a8388d3a84e91" /><Relationship Type="http://schemas.openxmlformats.org/officeDocument/2006/relationships/slide" Target="/ppt/slides/slide4.xml" Id="Rd4db089f76f54ade" /><Relationship Type="http://schemas.openxmlformats.org/officeDocument/2006/relationships/slide" Target="/ppt/slides/slide5.xml" Id="Rad0ab08999794040" /><Relationship Type="http://schemas.openxmlformats.org/officeDocument/2006/relationships/slide" Target="/ppt/slides/slide6.xml" Id="R15180976dde740ea" /><Relationship Type="http://schemas.openxmlformats.org/officeDocument/2006/relationships/slide" Target="/ppt/slides/slide7.xml" Id="R4fe67d2973cd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e74b950114c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8e65be4b54e7a" /><Relationship Type="http://schemas.openxmlformats.org/officeDocument/2006/relationships/theme" Target="/ppt/slideMasters/theme/theme1.xml" Id="R101f2584cfb1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8e65be4b5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48d83368e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2c65a5f2b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b4c435b4a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5605a41f1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22392462541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d42ca903d4c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912765775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SEE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13 378 491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Heggesletta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