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719e4a3e094d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7a78c328334854"/>
  </p:sldMasterIdLst>
  <p:sldIdLst>
    <p:sldId xmlns:r="http://schemas.openxmlformats.org/officeDocument/2006/relationships" id="256" r:id="R697743035a914ca5"/>
    <p:sldId xmlns:r="http://schemas.openxmlformats.org/officeDocument/2006/relationships" id="257" r:id="Re08e126eeee446e5"/>
    <p:sldId xmlns:r="http://schemas.openxmlformats.org/officeDocument/2006/relationships" id="258" r:id="R5b11bfcfc3a14d6f"/>
    <p:sldId xmlns:r="http://schemas.openxmlformats.org/officeDocument/2006/relationships" id="259" r:id="R53656b201aca4a43"/>
    <p:sldId xmlns:r="http://schemas.openxmlformats.org/officeDocument/2006/relationships" id="260" r:id="Rdffded75d2f04d6c"/>
    <p:sldId xmlns:r="http://schemas.openxmlformats.org/officeDocument/2006/relationships" id="261" r:id="Rf8df7590c72a4c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7a78c328334854" /><Relationship Type="http://schemas.openxmlformats.org/officeDocument/2006/relationships/slide" Target="/ppt/slides/slide1.xml" Id="R697743035a914ca5" /><Relationship Type="http://schemas.openxmlformats.org/officeDocument/2006/relationships/slide" Target="/ppt/slides/slide2.xml" Id="Re08e126eeee446e5" /><Relationship Type="http://schemas.openxmlformats.org/officeDocument/2006/relationships/slide" Target="/ppt/slides/slide3.xml" Id="R5b11bfcfc3a14d6f" /><Relationship Type="http://schemas.openxmlformats.org/officeDocument/2006/relationships/slide" Target="/ppt/slides/slide4.xml" Id="R53656b201aca4a43" /><Relationship Type="http://schemas.openxmlformats.org/officeDocument/2006/relationships/slide" Target="/ppt/slides/slide5.xml" Id="Rdffded75d2f04d6c" /><Relationship Type="http://schemas.openxmlformats.org/officeDocument/2006/relationships/slide" Target="/ppt/slides/slide6.xml" Id="Rf8df7590c72a4c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58d3ccf1204f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776255bbe24e62" /><Relationship Type="http://schemas.openxmlformats.org/officeDocument/2006/relationships/theme" Target="/ppt/slideMasters/theme/theme1.xml" Id="R5cb9387cbc6c4b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776255bbe24e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4cf56bc7114d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4375bcd31c4c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93d273ba5c41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7d90c2665e4a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e2e02ca2a140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bd618b98b246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NAF ASSISTANSE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NAF ASSISTANSE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NAF ASSISTANSE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NAF ASSISTANSE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NAF ASSISTANSE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NAF ASSISTANSE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NAF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NAF ASSISTANSE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979 415 656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NAF ASSISTANSE AS</a:t>
            </a:r>
          </a:p>
        </p:txBody>
      </p:sp>
    </p:spTree>
  </p:cSld>
  <p:clrMapOvr>
    <a:masterClrMapping xmlns:a="http://schemas.openxmlformats.org/drawingml/2006/main"/>
  </p:clrMapOvr>
</p:sld>
</file>