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a9ddf8865049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5069c70c014dda"/>
  </p:sldMasterIdLst>
  <p:sldIdLst>
    <p:sldId xmlns:r="http://schemas.openxmlformats.org/officeDocument/2006/relationships" id="256" r:id="Rd39e7919c84540ce"/>
    <p:sldId xmlns:r="http://schemas.openxmlformats.org/officeDocument/2006/relationships" id="257" r:id="Raafdb85bfe1d4036"/>
    <p:sldId xmlns:r="http://schemas.openxmlformats.org/officeDocument/2006/relationships" id="258" r:id="R621ae297773d41ee"/>
    <p:sldId xmlns:r="http://schemas.openxmlformats.org/officeDocument/2006/relationships" id="259" r:id="R6919a9d913a641fb"/>
    <p:sldId xmlns:r="http://schemas.openxmlformats.org/officeDocument/2006/relationships" id="260" r:id="R4509a841505b4bb3"/>
    <p:sldId xmlns:r="http://schemas.openxmlformats.org/officeDocument/2006/relationships" id="261" r:id="Rc12b7ffffc834b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069c70c014dda" /><Relationship Type="http://schemas.openxmlformats.org/officeDocument/2006/relationships/slide" Target="/ppt/slides/slide1.xml" Id="Rd39e7919c84540ce" /><Relationship Type="http://schemas.openxmlformats.org/officeDocument/2006/relationships/slide" Target="/ppt/slides/slide2.xml" Id="Raafdb85bfe1d4036" /><Relationship Type="http://schemas.openxmlformats.org/officeDocument/2006/relationships/slide" Target="/ppt/slides/slide3.xml" Id="R621ae297773d41ee" /><Relationship Type="http://schemas.openxmlformats.org/officeDocument/2006/relationships/slide" Target="/ppt/slides/slide4.xml" Id="R6919a9d913a641fb" /><Relationship Type="http://schemas.openxmlformats.org/officeDocument/2006/relationships/slide" Target="/ppt/slides/slide5.xml" Id="R4509a841505b4bb3" /><Relationship Type="http://schemas.openxmlformats.org/officeDocument/2006/relationships/slide" Target="/ppt/slides/slide6.xml" Id="Rc12b7ffffc834b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f6fd86b7f47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45257bfb44eb7" /><Relationship Type="http://schemas.openxmlformats.org/officeDocument/2006/relationships/theme" Target="/ppt/slideMasters/theme/theme1.xml" Id="R7ca986527a8542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e45257bfb44e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449f55d9242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146d0cb934c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a3bf100e442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1cfa8dacc48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ab9d0025649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c584b3c6d4c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HOGSTAD POST OG PAPIRBEHANDLING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HOGSTAD POST OG PAPIRBEHANDLING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HOGSTAD POST OG PAPIRBEHANDLING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HOGSTAD POST OG PAPIRBEHANDLING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HOGSTAD POST OG PAPIRBEHANDLING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HOGSTAD POST OG PAPIRBEHANDLING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HOGSTAD STIG  –  97,9 %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KJELLESVIK THEA HOGSTAD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WELDE TRUDE HOGSTAD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HOGSTAD POST OG PAPIRBEHANDLING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979 425 317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HOGSTAD POST OG PAPIRBEHANDLING AS</a:t>
            </a:r>
          </a:p>
        </p:txBody>
      </p:sp>
    </p:spTree>
  </p:cSld>
  <p:clrMapOvr>
    <a:masterClrMapping xmlns:a="http://schemas.openxmlformats.org/drawingml/2006/main"/>
  </p:clrMapOvr>
</p:sld>
</file>