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58a258b3b94d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6e7ca131064fd2"/>
  </p:sldMasterIdLst>
  <p:sldIdLst>
    <p:sldId xmlns:r="http://schemas.openxmlformats.org/officeDocument/2006/relationships" id="256" r:id="R8f18540def054c39"/>
    <p:sldId xmlns:r="http://schemas.openxmlformats.org/officeDocument/2006/relationships" id="257" r:id="Rbba9908229954e15"/>
    <p:sldId xmlns:r="http://schemas.openxmlformats.org/officeDocument/2006/relationships" id="258" r:id="Rb5dc5a9ab340449f"/>
    <p:sldId xmlns:r="http://schemas.openxmlformats.org/officeDocument/2006/relationships" id="259" r:id="Rd8aee2cada504393"/>
    <p:sldId xmlns:r="http://schemas.openxmlformats.org/officeDocument/2006/relationships" id="260" r:id="R4c802fd4396d4b85"/>
    <p:sldId xmlns:r="http://schemas.openxmlformats.org/officeDocument/2006/relationships" id="261" r:id="Rdd78d16e21324daf"/>
    <p:sldId xmlns:r="http://schemas.openxmlformats.org/officeDocument/2006/relationships" id="262" r:id="R0a879f178a9843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6e7ca131064fd2" /><Relationship Type="http://schemas.openxmlformats.org/officeDocument/2006/relationships/slide" Target="/ppt/slides/slide1.xml" Id="R8f18540def054c39" /><Relationship Type="http://schemas.openxmlformats.org/officeDocument/2006/relationships/slide" Target="/ppt/slides/slide2.xml" Id="Rbba9908229954e15" /><Relationship Type="http://schemas.openxmlformats.org/officeDocument/2006/relationships/slide" Target="/ppt/slides/slide3.xml" Id="Rb5dc5a9ab340449f" /><Relationship Type="http://schemas.openxmlformats.org/officeDocument/2006/relationships/slide" Target="/ppt/slides/slide4.xml" Id="Rd8aee2cada504393" /><Relationship Type="http://schemas.openxmlformats.org/officeDocument/2006/relationships/slide" Target="/ppt/slides/slide5.xml" Id="R4c802fd4396d4b85" /><Relationship Type="http://schemas.openxmlformats.org/officeDocument/2006/relationships/slide" Target="/ppt/slides/slide6.xml" Id="Rdd78d16e21324daf" /><Relationship Type="http://schemas.openxmlformats.org/officeDocument/2006/relationships/slide" Target="/ppt/slides/slide7.xml" Id="R0a879f178a9843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aa3f6d391846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89ca82e2b4ba7" /><Relationship Type="http://schemas.openxmlformats.org/officeDocument/2006/relationships/theme" Target="/ppt/slideMasters/theme/theme1.xml" Id="R988cf6b4dbed4a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b89ca82e2b4b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ab2e54f8c44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8e36242d249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d6971aff740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39f8893db44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e2cee1ea441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dbd10d00b45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4d5f5a3e247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PARK EIENDOMSUTVIKLING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PARK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 EIENDOMSUTVIKLING AS ble etablert [år] og holder til i Vollen.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PARK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PARK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PARK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3 456 881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3 068 279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7 261 780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24 412 151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37 797 639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PARK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CATHRINE BIERING HAMMER COTTON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CHRISTIAN HAMMER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PARK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Gislehellinga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1390 Vollen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och@parkeiendom-as.no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979 440 103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PARK EIENDOMSUTVIKLING AS</a:t>
            </a:r>
          </a:p>
        </p:txBody>
      </p:sp>
    </p:spTree>
  </p:cSld>
  <p:clrMapOvr>
    <a:masterClrMapping xmlns:a="http://schemas.openxmlformats.org/drawingml/2006/main"/>
  </p:clrMapOvr>
</p:sld>
</file>