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55279c5a5cc479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b915f60ce5d40d8"/>
  </p:sldMasterIdLst>
  <p:sldIdLst>
    <p:sldId xmlns:r="http://schemas.openxmlformats.org/officeDocument/2006/relationships" id="256" r:id="Raf7aa9f42af2441e"/>
    <p:sldId xmlns:r="http://schemas.openxmlformats.org/officeDocument/2006/relationships" id="257" r:id="Rc3b6ece8bb97419e"/>
    <p:sldId xmlns:r="http://schemas.openxmlformats.org/officeDocument/2006/relationships" id="258" r:id="Rc14d04a5d5c14d9b"/>
    <p:sldId xmlns:r="http://schemas.openxmlformats.org/officeDocument/2006/relationships" id="259" r:id="Re58e17fec565429e"/>
    <p:sldId xmlns:r="http://schemas.openxmlformats.org/officeDocument/2006/relationships" id="260" r:id="R300bf858e19c469e"/>
    <p:sldId xmlns:r="http://schemas.openxmlformats.org/officeDocument/2006/relationships" id="261" r:id="Rabdfc388df43416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b915f60ce5d40d8" /><Relationship Type="http://schemas.openxmlformats.org/officeDocument/2006/relationships/slide" Target="/ppt/slides/slide1.xml" Id="Raf7aa9f42af2441e" /><Relationship Type="http://schemas.openxmlformats.org/officeDocument/2006/relationships/slide" Target="/ppt/slides/slide2.xml" Id="Rc3b6ece8bb97419e" /><Relationship Type="http://schemas.openxmlformats.org/officeDocument/2006/relationships/slide" Target="/ppt/slides/slide3.xml" Id="Rc14d04a5d5c14d9b" /><Relationship Type="http://schemas.openxmlformats.org/officeDocument/2006/relationships/slide" Target="/ppt/slides/slide4.xml" Id="Re58e17fec565429e" /><Relationship Type="http://schemas.openxmlformats.org/officeDocument/2006/relationships/slide" Target="/ppt/slides/slide5.xml" Id="R300bf858e19c469e" /><Relationship Type="http://schemas.openxmlformats.org/officeDocument/2006/relationships/slide" Target="/ppt/slides/slide6.xml" Id="Rabdfc388df43416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484d0b68730413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a997a371ab4382" /><Relationship Type="http://schemas.openxmlformats.org/officeDocument/2006/relationships/theme" Target="/ppt/slideMasters/theme/theme1.xml" Id="Rdaf9cd16beec4a1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aa997a371ab438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3f4622d53a46e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e440dcea1e4f8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b0fcd08005429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8dd6117abd4eb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0b807ce0f4412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01befb9a504b8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STRAND TRYKKERI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 TRYKKERI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STRAND TRYKKERI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 TRYKKERI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 TRYKKERI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 TRYKKERI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BØRGE ANDERSEN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 TRYKKERI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979 445 342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 TRYKKERI AS</a:t>
            </a:r>
          </a:p>
        </p:txBody>
      </p:sp>
    </p:spTree>
  </p:cSld>
  <p:clrMapOvr>
    <a:masterClrMapping xmlns:a="http://schemas.openxmlformats.org/drawingml/2006/main"/>
  </p:clrMapOvr>
</p:sld>
</file>