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215006e8da42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499fc5124b45ed"/>
  </p:sldMasterIdLst>
  <p:sldIdLst>
    <p:sldId xmlns:r="http://schemas.openxmlformats.org/officeDocument/2006/relationships" id="256" r:id="R3394113b80de45c0"/>
    <p:sldId xmlns:r="http://schemas.openxmlformats.org/officeDocument/2006/relationships" id="257" r:id="Rf4e90517c35940cb"/>
    <p:sldId xmlns:r="http://schemas.openxmlformats.org/officeDocument/2006/relationships" id="258" r:id="R897d316904304770"/>
    <p:sldId xmlns:r="http://schemas.openxmlformats.org/officeDocument/2006/relationships" id="259" r:id="R99ea0caebe874d00"/>
    <p:sldId xmlns:r="http://schemas.openxmlformats.org/officeDocument/2006/relationships" id="260" r:id="Rb808fa8d5a1548d0"/>
    <p:sldId xmlns:r="http://schemas.openxmlformats.org/officeDocument/2006/relationships" id="261" r:id="R23bbb4d562fd4f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499fc5124b45ed" /><Relationship Type="http://schemas.openxmlformats.org/officeDocument/2006/relationships/slide" Target="/ppt/slides/slide1.xml" Id="R3394113b80de45c0" /><Relationship Type="http://schemas.openxmlformats.org/officeDocument/2006/relationships/slide" Target="/ppt/slides/slide2.xml" Id="Rf4e90517c35940cb" /><Relationship Type="http://schemas.openxmlformats.org/officeDocument/2006/relationships/slide" Target="/ppt/slides/slide3.xml" Id="R897d316904304770" /><Relationship Type="http://schemas.openxmlformats.org/officeDocument/2006/relationships/slide" Target="/ppt/slides/slide4.xml" Id="R99ea0caebe874d00" /><Relationship Type="http://schemas.openxmlformats.org/officeDocument/2006/relationships/slide" Target="/ppt/slides/slide5.xml" Id="Rb808fa8d5a1548d0" /><Relationship Type="http://schemas.openxmlformats.org/officeDocument/2006/relationships/slide" Target="/ppt/slides/slide6.xml" Id="R23bbb4d562fd4f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1edfac185940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80e2760074546" /><Relationship Type="http://schemas.openxmlformats.org/officeDocument/2006/relationships/theme" Target="/ppt/slideMasters/theme/theme1.xml" Id="Rc4bc4e47f1b645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880e27600745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c780f14a746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bebca98fb43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1bab035ae49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2b730b6174b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c2108699440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ccb05c87c46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 F NORLØFF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F NORLØFF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F NORLØFF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F NORLØFF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F NORLØFF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F NORLØFF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Sollerudveien 19J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41 01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halvor@norloff-invest.no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979 448 813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F NORLØFF AS</a:t>
            </a:r>
          </a:p>
        </p:txBody>
      </p:sp>
    </p:spTree>
  </p:cSld>
  <p:clrMapOvr>
    <a:masterClrMapping xmlns:a="http://schemas.openxmlformats.org/drawingml/2006/main"/>
  </p:clrMapOvr>
</p:sld>
</file>