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173cf2bd9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09fe5cded4763"/>
  </p:sldMasterIdLst>
  <p:sldIdLst>
    <p:sldId xmlns:r="http://schemas.openxmlformats.org/officeDocument/2006/relationships" id="256" r:id="R9b0873adbacd4321"/>
    <p:sldId xmlns:r="http://schemas.openxmlformats.org/officeDocument/2006/relationships" id="257" r:id="R9144bce7f11a4cee"/>
    <p:sldId xmlns:r="http://schemas.openxmlformats.org/officeDocument/2006/relationships" id="258" r:id="R007a53426f134c25"/>
    <p:sldId xmlns:r="http://schemas.openxmlformats.org/officeDocument/2006/relationships" id="259" r:id="Rcd32ee96429f4234"/>
    <p:sldId xmlns:r="http://schemas.openxmlformats.org/officeDocument/2006/relationships" id="260" r:id="R6e12fe11e5b04ca2"/>
    <p:sldId xmlns:r="http://schemas.openxmlformats.org/officeDocument/2006/relationships" id="261" r:id="R4b75989ea5a448b1"/>
    <p:sldId xmlns:r="http://schemas.openxmlformats.org/officeDocument/2006/relationships" id="262" r:id="Rc410385f64a5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09fe5cded4763" /><Relationship Type="http://schemas.openxmlformats.org/officeDocument/2006/relationships/slide" Target="/ppt/slides/slide1.xml" Id="R9b0873adbacd4321" /><Relationship Type="http://schemas.openxmlformats.org/officeDocument/2006/relationships/slide" Target="/ppt/slides/slide2.xml" Id="R9144bce7f11a4cee" /><Relationship Type="http://schemas.openxmlformats.org/officeDocument/2006/relationships/slide" Target="/ppt/slides/slide3.xml" Id="R007a53426f134c25" /><Relationship Type="http://schemas.openxmlformats.org/officeDocument/2006/relationships/slide" Target="/ppt/slides/slide4.xml" Id="Rcd32ee96429f4234" /><Relationship Type="http://schemas.openxmlformats.org/officeDocument/2006/relationships/slide" Target="/ppt/slides/slide5.xml" Id="R6e12fe11e5b04ca2" /><Relationship Type="http://schemas.openxmlformats.org/officeDocument/2006/relationships/slide" Target="/ppt/slides/slide6.xml" Id="R4b75989ea5a448b1" /><Relationship Type="http://schemas.openxmlformats.org/officeDocument/2006/relationships/slide" Target="/ppt/slides/slide7.xml" Id="Rc410385f64a5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3fa31b7a7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84f6b00a47bf" /><Relationship Type="http://schemas.openxmlformats.org/officeDocument/2006/relationships/theme" Target="/ppt/slideMasters/theme/theme1.xml" Id="R9f8b97443437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684f6b00a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e07de70a0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956e039b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c9edf74dd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813d52b20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c71323f7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6689e7a2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053139bb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F NORLØFF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F NORLØFF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13 287 745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118 525 098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120 740 309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CATHINKA NORLØFF-MATHISEN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PRINZ-NORLØFF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NORLØFF GULLIKSEN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VIBEKE NORLØFF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NORLØFF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19J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halvor@norloff-invest.no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979 448 813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F NORLØFF AS</a:t>
            </a:r>
          </a:p>
        </p:txBody>
      </p:sp>
    </p:spTree>
  </p:cSld>
  <p:clrMapOvr>
    <a:masterClrMapping xmlns:a="http://schemas.openxmlformats.org/drawingml/2006/main"/>
  </p:clrMapOvr>
</p:sld>
</file>