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972dd55e0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83639739f4009"/>
  </p:sldMasterIdLst>
  <p:sldIdLst>
    <p:sldId xmlns:r="http://schemas.openxmlformats.org/officeDocument/2006/relationships" id="256" r:id="R10667ecbbf5f4689"/>
    <p:sldId xmlns:r="http://schemas.openxmlformats.org/officeDocument/2006/relationships" id="257" r:id="Rb69ca37f762141a7"/>
    <p:sldId xmlns:r="http://schemas.openxmlformats.org/officeDocument/2006/relationships" id="258" r:id="R59a859c3a6154e93"/>
    <p:sldId xmlns:r="http://schemas.openxmlformats.org/officeDocument/2006/relationships" id="259" r:id="Re4a55300448044f4"/>
    <p:sldId xmlns:r="http://schemas.openxmlformats.org/officeDocument/2006/relationships" id="260" r:id="R0a17c3766ef243ce"/>
    <p:sldId xmlns:r="http://schemas.openxmlformats.org/officeDocument/2006/relationships" id="261" r:id="R500aaa4a2c7149a1"/>
    <p:sldId xmlns:r="http://schemas.openxmlformats.org/officeDocument/2006/relationships" id="262" r:id="R9d6c4fbd9305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83639739f4009" /><Relationship Type="http://schemas.openxmlformats.org/officeDocument/2006/relationships/slide" Target="/ppt/slides/slide1.xml" Id="R10667ecbbf5f4689" /><Relationship Type="http://schemas.openxmlformats.org/officeDocument/2006/relationships/slide" Target="/ppt/slides/slide2.xml" Id="Rb69ca37f762141a7" /><Relationship Type="http://schemas.openxmlformats.org/officeDocument/2006/relationships/slide" Target="/ppt/slides/slide3.xml" Id="R59a859c3a6154e93" /><Relationship Type="http://schemas.openxmlformats.org/officeDocument/2006/relationships/slide" Target="/ppt/slides/slide4.xml" Id="Re4a55300448044f4" /><Relationship Type="http://schemas.openxmlformats.org/officeDocument/2006/relationships/slide" Target="/ppt/slides/slide5.xml" Id="R0a17c3766ef243ce" /><Relationship Type="http://schemas.openxmlformats.org/officeDocument/2006/relationships/slide" Target="/ppt/slides/slide6.xml" Id="R500aaa4a2c7149a1" /><Relationship Type="http://schemas.openxmlformats.org/officeDocument/2006/relationships/slide" Target="/ppt/slides/slide7.xml" Id="R9d6c4fbd9305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df8c86619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7454e2bb4d83" /><Relationship Type="http://schemas.openxmlformats.org/officeDocument/2006/relationships/theme" Target="/ppt/slideMasters/theme/theme1.xml" Id="R9bb8f3d4153b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137454e2bb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fd6744e5442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f1b4617ab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b658297d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24fa97047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b04da6240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1f5a278ed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37566e67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LEROLI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29 056 909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27 835 983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89 571 455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92 611 743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ALM LINDBÄCK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LINDBÄCK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LINDBÄCK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Gregers Grams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979 455 682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LEROLI AS</a:t>
            </a:r>
          </a:p>
        </p:txBody>
      </p:sp>
    </p:spTree>
  </p:cSld>
  <p:clrMapOvr>
    <a:masterClrMapping xmlns:a="http://schemas.openxmlformats.org/drawingml/2006/main"/>
  </p:clrMapOvr>
</p:sld>
</file>