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decb29295c4c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fa81541d5a45a1"/>
  </p:sldMasterIdLst>
  <p:sldIdLst>
    <p:sldId xmlns:r="http://schemas.openxmlformats.org/officeDocument/2006/relationships" id="256" r:id="R1a061f17f6664c39"/>
    <p:sldId xmlns:r="http://schemas.openxmlformats.org/officeDocument/2006/relationships" id="257" r:id="R0034ed010aba4ee4"/>
    <p:sldId xmlns:r="http://schemas.openxmlformats.org/officeDocument/2006/relationships" id="258" r:id="R1465a1e5cd414594"/>
    <p:sldId xmlns:r="http://schemas.openxmlformats.org/officeDocument/2006/relationships" id="259" r:id="R9795bb5e91e94a2b"/>
    <p:sldId xmlns:r="http://schemas.openxmlformats.org/officeDocument/2006/relationships" id="260" r:id="R17ca5aa04ecd486d"/>
    <p:sldId xmlns:r="http://schemas.openxmlformats.org/officeDocument/2006/relationships" id="261" r:id="R8d11601aac724072"/>
    <p:sldId xmlns:r="http://schemas.openxmlformats.org/officeDocument/2006/relationships" id="262" r:id="R1e651829a47044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fa81541d5a45a1" /><Relationship Type="http://schemas.openxmlformats.org/officeDocument/2006/relationships/slide" Target="/ppt/slides/slide1.xml" Id="R1a061f17f6664c39" /><Relationship Type="http://schemas.openxmlformats.org/officeDocument/2006/relationships/slide" Target="/ppt/slides/slide2.xml" Id="R0034ed010aba4ee4" /><Relationship Type="http://schemas.openxmlformats.org/officeDocument/2006/relationships/slide" Target="/ppt/slides/slide3.xml" Id="R1465a1e5cd414594" /><Relationship Type="http://schemas.openxmlformats.org/officeDocument/2006/relationships/slide" Target="/ppt/slides/slide4.xml" Id="R9795bb5e91e94a2b" /><Relationship Type="http://schemas.openxmlformats.org/officeDocument/2006/relationships/slide" Target="/ppt/slides/slide5.xml" Id="R17ca5aa04ecd486d" /><Relationship Type="http://schemas.openxmlformats.org/officeDocument/2006/relationships/slide" Target="/ppt/slides/slide6.xml" Id="R8d11601aac724072" /><Relationship Type="http://schemas.openxmlformats.org/officeDocument/2006/relationships/slide" Target="/ppt/slides/slide7.xml" Id="R1e651829a47044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5a9e96a83c41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fb11d67d64f4a" /><Relationship Type="http://schemas.openxmlformats.org/officeDocument/2006/relationships/theme" Target="/ppt/slideMasters/theme/theme1.xml" Id="R1e0439796fd24f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3fb11d67d64f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030d55b0540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ed57b271049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87a481e524e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b8ba8cf0542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81e23ddf44b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de2f695d847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f853d68b549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SJUR HAUSTVEIT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SJUR HAUSTVEIT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SJUR HAUSTVEIT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SJUR HAUSTVEIT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SJUR HAUSTVEIT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SJUR HAUSTVEIT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3 549 440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2 780 132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11 044 116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78 569 159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90 507 207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SJUR HAUSTVEIT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SJUR PETTER HAUSTVEIT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 MOTZFELDT HAUSTVEIT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TILLIK MARGRETE MOTZFELDT HAUSTVEIT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SJUR HAUSTVEIT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Alvheimveien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29 59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979 464 495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SJUR HAUSTVEIT AS</a:t>
            </a:r>
          </a:p>
        </p:txBody>
      </p:sp>
    </p:spTree>
  </p:cSld>
  <p:clrMapOvr>
    <a:masterClrMapping xmlns:a="http://schemas.openxmlformats.org/drawingml/2006/main"/>
  </p:clrMapOvr>
</p:sld>
</file>