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b88173aa3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8e3ec2e824a51"/>
  </p:sldMasterIdLst>
  <p:sldIdLst>
    <p:sldId xmlns:r="http://schemas.openxmlformats.org/officeDocument/2006/relationships" id="256" r:id="Rcd24520bcc3040b7"/>
    <p:sldId xmlns:r="http://schemas.openxmlformats.org/officeDocument/2006/relationships" id="257" r:id="Rbcfe3cc4ee074a53"/>
    <p:sldId xmlns:r="http://schemas.openxmlformats.org/officeDocument/2006/relationships" id="258" r:id="Re671805873984e6a"/>
    <p:sldId xmlns:r="http://schemas.openxmlformats.org/officeDocument/2006/relationships" id="259" r:id="R217347c372bc46df"/>
    <p:sldId xmlns:r="http://schemas.openxmlformats.org/officeDocument/2006/relationships" id="260" r:id="R3830bac88f714d10"/>
    <p:sldId xmlns:r="http://schemas.openxmlformats.org/officeDocument/2006/relationships" id="261" r:id="R38a01f25762d42bd"/>
    <p:sldId xmlns:r="http://schemas.openxmlformats.org/officeDocument/2006/relationships" id="262" r:id="R01cf2088d09e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8e3ec2e824a51" /><Relationship Type="http://schemas.openxmlformats.org/officeDocument/2006/relationships/slide" Target="/ppt/slides/slide1.xml" Id="Rcd24520bcc3040b7" /><Relationship Type="http://schemas.openxmlformats.org/officeDocument/2006/relationships/slide" Target="/ppt/slides/slide2.xml" Id="Rbcfe3cc4ee074a53" /><Relationship Type="http://schemas.openxmlformats.org/officeDocument/2006/relationships/slide" Target="/ppt/slides/slide3.xml" Id="Re671805873984e6a" /><Relationship Type="http://schemas.openxmlformats.org/officeDocument/2006/relationships/slide" Target="/ppt/slides/slide4.xml" Id="R217347c372bc46df" /><Relationship Type="http://schemas.openxmlformats.org/officeDocument/2006/relationships/slide" Target="/ppt/slides/slide5.xml" Id="R3830bac88f714d10" /><Relationship Type="http://schemas.openxmlformats.org/officeDocument/2006/relationships/slide" Target="/ppt/slides/slide6.xml" Id="R38a01f25762d42bd" /><Relationship Type="http://schemas.openxmlformats.org/officeDocument/2006/relationships/slide" Target="/ppt/slides/slide7.xml" Id="R01cf2088d09e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b8dafdf45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07eb51f84ad5" /><Relationship Type="http://schemas.openxmlformats.org/officeDocument/2006/relationships/theme" Target="/ppt/slideMasters/theme/theme1.xml" Id="R48057d39009f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e07eb51f8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21d67217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8002c2b4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0b047b16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93976979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c1f0edda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50a46dc5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ac425ce9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