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b9a9d8160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5203f13b24631"/>
  </p:sldMasterIdLst>
  <p:sldIdLst>
    <p:sldId xmlns:r="http://schemas.openxmlformats.org/officeDocument/2006/relationships" id="256" r:id="R036247136bde4905"/>
    <p:sldId xmlns:r="http://schemas.openxmlformats.org/officeDocument/2006/relationships" id="257" r:id="Rfac3fdc6e89b40c9"/>
    <p:sldId xmlns:r="http://schemas.openxmlformats.org/officeDocument/2006/relationships" id="258" r:id="R2c3e5e3c3f764bb4"/>
    <p:sldId xmlns:r="http://schemas.openxmlformats.org/officeDocument/2006/relationships" id="259" r:id="Rcdb4aaee806541d2"/>
    <p:sldId xmlns:r="http://schemas.openxmlformats.org/officeDocument/2006/relationships" id="260" r:id="R7455196c0ec04a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5203f13b24631" /><Relationship Type="http://schemas.openxmlformats.org/officeDocument/2006/relationships/slide" Target="/ppt/slides/slide1.xml" Id="R036247136bde4905" /><Relationship Type="http://schemas.openxmlformats.org/officeDocument/2006/relationships/slide" Target="/ppt/slides/slide2.xml" Id="Rfac3fdc6e89b40c9" /><Relationship Type="http://schemas.openxmlformats.org/officeDocument/2006/relationships/slide" Target="/ppt/slides/slide3.xml" Id="R2c3e5e3c3f764bb4" /><Relationship Type="http://schemas.openxmlformats.org/officeDocument/2006/relationships/slide" Target="/ppt/slides/slide4.xml" Id="Rcdb4aaee806541d2" /><Relationship Type="http://schemas.openxmlformats.org/officeDocument/2006/relationships/slide" Target="/ppt/slides/slide5.xml" Id="R7455196c0ec04a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7daa7bbbe41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03efa0d904ce5" /><Relationship Type="http://schemas.openxmlformats.org/officeDocument/2006/relationships/theme" Target="/ppt/slideMasters/theme/theme1.xml" Id="R923fa2e67d70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303efa0d904c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bcb4b9c84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5bb23fc3447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04a087fa1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856caac6a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5c34d6b1845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MOTOR YACHT STORM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YACHT STORM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MOTOR YACHT STORM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YACHT STORM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YACHT STORM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YACHT STORM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979 474 113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MOTOR YACHT STORM AS</a:t>
            </a:r>
          </a:p>
        </p:txBody>
      </p:sp>
    </p:spTree>
  </p:cSld>
  <p:clrMapOvr>
    <a:masterClrMapping xmlns:a="http://schemas.openxmlformats.org/drawingml/2006/main"/>
  </p:clrMapOvr>
</p:sld>
</file>