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bb8e95306544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2311a0886b49a9"/>
  </p:sldMasterIdLst>
  <p:sldIdLst>
    <p:sldId xmlns:r="http://schemas.openxmlformats.org/officeDocument/2006/relationships" id="256" r:id="Rfa7cb3c04e2e4ce3"/>
    <p:sldId xmlns:r="http://schemas.openxmlformats.org/officeDocument/2006/relationships" id="257" r:id="R8a85fde6e07144c9"/>
    <p:sldId xmlns:r="http://schemas.openxmlformats.org/officeDocument/2006/relationships" id="258" r:id="R259498821ec6487a"/>
    <p:sldId xmlns:r="http://schemas.openxmlformats.org/officeDocument/2006/relationships" id="259" r:id="R16a0b30a9e8a48f4"/>
    <p:sldId xmlns:r="http://schemas.openxmlformats.org/officeDocument/2006/relationships" id="260" r:id="R83dcfdc8039b4550"/>
    <p:sldId xmlns:r="http://schemas.openxmlformats.org/officeDocument/2006/relationships" id="261" r:id="R77e30a8ff17b47b0"/>
    <p:sldId xmlns:r="http://schemas.openxmlformats.org/officeDocument/2006/relationships" id="262" r:id="R20d2eb6b1715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311a0886b49a9" /><Relationship Type="http://schemas.openxmlformats.org/officeDocument/2006/relationships/slide" Target="/ppt/slides/slide1.xml" Id="Rfa7cb3c04e2e4ce3" /><Relationship Type="http://schemas.openxmlformats.org/officeDocument/2006/relationships/slide" Target="/ppt/slides/slide2.xml" Id="R8a85fde6e07144c9" /><Relationship Type="http://schemas.openxmlformats.org/officeDocument/2006/relationships/slide" Target="/ppt/slides/slide3.xml" Id="R259498821ec6487a" /><Relationship Type="http://schemas.openxmlformats.org/officeDocument/2006/relationships/slide" Target="/ppt/slides/slide4.xml" Id="R16a0b30a9e8a48f4" /><Relationship Type="http://schemas.openxmlformats.org/officeDocument/2006/relationships/slide" Target="/ppt/slides/slide5.xml" Id="R83dcfdc8039b4550" /><Relationship Type="http://schemas.openxmlformats.org/officeDocument/2006/relationships/slide" Target="/ppt/slides/slide6.xml" Id="R77e30a8ff17b47b0" /><Relationship Type="http://schemas.openxmlformats.org/officeDocument/2006/relationships/slide" Target="/ppt/slides/slide7.xml" Id="R20d2eb6b1715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63402f89743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8c6802f8044f8" /><Relationship Type="http://schemas.openxmlformats.org/officeDocument/2006/relationships/theme" Target="/ppt/slideMasters/theme/theme1.xml" Id="R3d4479f0f5b6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b8c6802f8044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f6c9367bf4e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7ad03c14846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d00bf63fd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cd92bebe847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502244ccb41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dfda68e2940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25380039b46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STAALE NYHUS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STAALE NYHUS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3 061 089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 STAALE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Hyttebyvegen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27 09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979 474 385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STAALE NYHUS AS</a:t>
            </a:r>
          </a:p>
        </p:txBody>
      </p:sp>
    </p:spTree>
  </p:cSld>
  <p:clrMapOvr>
    <a:masterClrMapping xmlns:a="http://schemas.openxmlformats.org/drawingml/2006/main"/>
  </p:clrMapOvr>
</p:sld>
</file>