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49a983e4f40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80d4a89be40fe"/>
  </p:sldMasterIdLst>
  <p:sldIdLst>
    <p:sldId xmlns:r="http://schemas.openxmlformats.org/officeDocument/2006/relationships" id="256" r:id="R5a53a3fe3def405f"/>
    <p:sldId xmlns:r="http://schemas.openxmlformats.org/officeDocument/2006/relationships" id="257" r:id="Ra09dddfd586e4804"/>
    <p:sldId xmlns:r="http://schemas.openxmlformats.org/officeDocument/2006/relationships" id="258" r:id="Rfb7b73e37339471e"/>
    <p:sldId xmlns:r="http://schemas.openxmlformats.org/officeDocument/2006/relationships" id="259" r:id="R298fa50ce38a475c"/>
    <p:sldId xmlns:r="http://schemas.openxmlformats.org/officeDocument/2006/relationships" id="260" r:id="Reeffa5ed96cf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80d4a89be40fe" /><Relationship Type="http://schemas.openxmlformats.org/officeDocument/2006/relationships/slide" Target="/ppt/slides/slide1.xml" Id="R5a53a3fe3def405f" /><Relationship Type="http://schemas.openxmlformats.org/officeDocument/2006/relationships/slide" Target="/ppt/slides/slide2.xml" Id="Ra09dddfd586e4804" /><Relationship Type="http://schemas.openxmlformats.org/officeDocument/2006/relationships/slide" Target="/ppt/slides/slide3.xml" Id="Rfb7b73e37339471e" /><Relationship Type="http://schemas.openxmlformats.org/officeDocument/2006/relationships/slide" Target="/ppt/slides/slide4.xml" Id="R298fa50ce38a475c" /><Relationship Type="http://schemas.openxmlformats.org/officeDocument/2006/relationships/slide" Target="/ppt/slides/slide5.xml" Id="Reeffa5ed96cf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9999c85c8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6a2f354bf41f6" /><Relationship Type="http://schemas.openxmlformats.org/officeDocument/2006/relationships/theme" Target="/ppt/slideMasters/theme/theme1.xml" Id="R232ec0eb9376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6a2f354bf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2be5eef79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7c092355f48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befe38bd0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74122010c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ee98be3be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AMUNDSEN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AMUNDSEN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AMUNDSEN ble etablert [år] og holder til i Gamvik.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AMUNDSEN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AMUNDSEN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AMUNDSEN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9775 Gamvik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09 36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979 477 708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AMUNDSEN</a:t>
            </a:r>
          </a:p>
        </p:txBody>
      </p:sp>
    </p:spTree>
  </p:cSld>
  <p:clrMapOvr>
    <a:masterClrMapping xmlns:a="http://schemas.openxmlformats.org/drawingml/2006/main"/>
  </p:clrMapOvr>
</p:sld>
</file>