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f1f9d2491641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2235a4f8894634"/>
  </p:sldMasterIdLst>
  <p:sldIdLst>
    <p:sldId xmlns:r="http://schemas.openxmlformats.org/officeDocument/2006/relationships" id="256" r:id="R8c2bff8c131645c6"/>
    <p:sldId xmlns:r="http://schemas.openxmlformats.org/officeDocument/2006/relationships" id="257" r:id="R911f7cd3c4184a20"/>
    <p:sldId xmlns:r="http://schemas.openxmlformats.org/officeDocument/2006/relationships" id="258" r:id="R9058a3f930834448"/>
    <p:sldId xmlns:r="http://schemas.openxmlformats.org/officeDocument/2006/relationships" id="259" r:id="R594881679d7c497a"/>
    <p:sldId xmlns:r="http://schemas.openxmlformats.org/officeDocument/2006/relationships" id="260" r:id="Rdbd7848d69d64b76"/>
    <p:sldId xmlns:r="http://schemas.openxmlformats.org/officeDocument/2006/relationships" id="261" r:id="R5b4c5b7eec134033"/>
    <p:sldId xmlns:r="http://schemas.openxmlformats.org/officeDocument/2006/relationships" id="262" r:id="R71c942421a514d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2235a4f8894634" /><Relationship Type="http://schemas.openxmlformats.org/officeDocument/2006/relationships/slide" Target="/ppt/slides/slide1.xml" Id="R8c2bff8c131645c6" /><Relationship Type="http://schemas.openxmlformats.org/officeDocument/2006/relationships/slide" Target="/ppt/slides/slide2.xml" Id="R911f7cd3c4184a20" /><Relationship Type="http://schemas.openxmlformats.org/officeDocument/2006/relationships/slide" Target="/ppt/slides/slide3.xml" Id="R9058a3f930834448" /><Relationship Type="http://schemas.openxmlformats.org/officeDocument/2006/relationships/slide" Target="/ppt/slides/slide4.xml" Id="R594881679d7c497a" /><Relationship Type="http://schemas.openxmlformats.org/officeDocument/2006/relationships/slide" Target="/ppt/slides/slide5.xml" Id="Rdbd7848d69d64b76" /><Relationship Type="http://schemas.openxmlformats.org/officeDocument/2006/relationships/slide" Target="/ppt/slides/slide6.xml" Id="R5b4c5b7eec134033" /><Relationship Type="http://schemas.openxmlformats.org/officeDocument/2006/relationships/slide" Target="/ppt/slides/slide7.xml" Id="R71c942421a514d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c2c92403af4f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c0af03d0d4f93" /><Relationship Type="http://schemas.openxmlformats.org/officeDocument/2006/relationships/theme" Target="/ppt/slideMasters/theme/theme1.xml" Id="R268e784b98d440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3c0af03d0d4f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966d39afe48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d1b6c23f544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6db502c9e4f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64d9f553948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199db55b446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6f8e7a2214c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dd202c0ef40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EMAR INVEST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−582 322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6 822 300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93 587 921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106 824 643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OSE KRISTENSEN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OSE KRISTENSEN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MARTIN KRISTENSEN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MARTIN KRISTENSEN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Hovsetgjerde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979 481 381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 INVEST AS</a:t>
            </a:r>
          </a:p>
        </p:txBody>
      </p:sp>
    </p:spTree>
  </p:cSld>
  <p:clrMapOvr>
    <a:masterClrMapping xmlns:a="http://schemas.openxmlformats.org/drawingml/2006/main"/>
  </p:clrMapOvr>
</p:sld>
</file>