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28a502f88d4b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3da261bf0b4973"/>
  </p:sldMasterIdLst>
  <p:sldIdLst>
    <p:sldId xmlns:r="http://schemas.openxmlformats.org/officeDocument/2006/relationships" id="256" r:id="Rabdb4803136a4373"/>
    <p:sldId xmlns:r="http://schemas.openxmlformats.org/officeDocument/2006/relationships" id="257" r:id="R1c59480c3c1449bf"/>
    <p:sldId xmlns:r="http://schemas.openxmlformats.org/officeDocument/2006/relationships" id="258" r:id="Red94894b62a1499d"/>
    <p:sldId xmlns:r="http://schemas.openxmlformats.org/officeDocument/2006/relationships" id="259" r:id="R5f484310f9c14000"/>
    <p:sldId xmlns:r="http://schemas.openxmlformats.org/officeDocument/2006/relationships" id="260" r:id="R4c8072ead5a6489b"/>
    <p:sldId xmlns:r="http://schemas.openxmlformats.org/officeDocument/2006/relationships" id="261" r:id="Rc922293ce1224e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3da261bf0b4973" /><Relationship Type="http://schemas.openxmlformats.org/officeDocument/2006/relationships/slide" Target="/ppt/slides/slide1.xml" Id="Rabdb4803136a4373" /><Relationship Type="http://schemas.openxmlformats.org/officeDocument/2006/relationships/slide" Target="/ppt/slides/slide2.xml" Id="R1c59480c3c1449bf" /><Relationship Type="http://schemas.openxmlformats.org/officeDocument/2006/relationships/slide" Target="/ppt/slides/slide3.xml" Id="Red94894b62a1499d" /><Relationship Type="http://schemas.openxmlformats.org/officeDocument/2006/relationships/slide" Target="/ppt/slides/slide4.xml" Id="R5f484310f9c14000" /><Relationship Type="http://schemas.openxmlformats.org/officeDocument/2006/relationships/slide" Target="/ppt/slides/slide5.xml" Id="R4c8072ead5a6489b" /><Relationship Type="http://schemas.openxmlformats.org/officeDocument/2006/relationships/slide" Target="/ppt/slides/slide6.xml" Id="Rc922293ce1224e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21fc35a8c44e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0f536dc524d55" /><Relationship Type="http://schemas.openxmlformats.org/officeDocument/2006/relationships/theme" Target="/ppt/slideMasters/theme/theme1.xml" Id="R83e2fe7c776b4e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70f536dc524d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2b5575b1d4b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44d9d7a1a4e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6ad1e5fc843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7724eb8eb49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866aee8d24a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3df3b0cf348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LANDKREDITT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LANDKREDITT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LANDKREDITT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LANDKREDITT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LANDKREDITT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LANDKREDITT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LANDKREDITT 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LANDKREDITT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979 481 721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LANDKREDITT INVEST AS</a:t>
            </a:r>
          </a:p>
        </p:txBody>
      </p:sp>
    </p:spTree>
  </p:cSld>
  <p:clrMapOvr>
    <a:masterClrMapping xmlns:a="http://schemas.openxmlformats.org/drawingml/2006/main"/>
  </p:clrMapOvr>
</p:sld>
</file>