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c577663bd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91ecea2a494fc0"/>
  </p:sldMasterIdLst>
  <p:sldIdLst>
    <p:sldId xmlns:r="http://schemas.openxmlformats.org/officeDocument/2006/relationships" id="256" r:id="R4361cb5ad86e4328"/>
    <p:sldId xmlns:r="http://schemas.openxmlformats.org/officeDocument/2006/relationships" id="257" r:id="Rb341650a35204d1f"/>
    <p:sldId xmlns:r="http://schemas.openxmlformats.org/officeDocument/2006/relationships" id="258" r:id="R2167a5c0c318489c"/>
    <p:sldId xmlns:r="http://schemas.openxmlformats.org/officeDocument/2006/relationships" id="259" r:id="R22a7f402dc8c49eb"/>
    <p:sldId xmlns:r="http://schemas.openxmlformats.org/officeDocument/2006/relationships" id="260" r:id="R54bbe816797c4279"/>
    <p:sldId xmlns:r="http://schemas.openxmlformats.org/officeDocument/2006/relationships" id="261" r:id="R2ec5e774414d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1ecea2a494fc0" /><Relationship Type="http://schemas.openxmlformats.org/officeDocument/2006/relationships/slide" Target="/ppt/slides/slide1.xml" Id="R4361cb5ad86e4328" /><Relationship Type="http://schemas.openxmlformats.org/officeDocument/2006/relationships/slide" Target="/ppt/slides/slide2.xml" Id="Rb341650a35204d1f" /><Relationship Type="http://schemas.openxmlformats.org/officeDocument/2006/relationships/slide" Target="/ppt/slides/slide3.xml" Id="R2167a5c0c318489c" /><Relationship Type="http://schemas.openxmlformats.org/officeDocument/2006/relationships/slide" Target="/ppt/slides/slide4.xml" Id="R22a7f402dc8c49eb" /><Relationship Type="http://schemas.openxmlformats.org/officeDocument/2006/relationships/slide" Target="/ppt/slides/slide5.xml" Id="R54bbe816797c4279" /><Relationship Type="http://schemas.openxmlformats.org/officeDocument/2006/relationships/slide" Target="/ppt/slides/slide6.xml" Id="R2ec5e774414d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c338adf24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886f9bca4ce9" /><Relationship Type="http://schemas.openxmlformats.org/officeDocument/2006/relationships/theme" Target="/ppt/slideMasters/theme/theme1.xml" Id="R6c154aee456b4c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d886f9bca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0590b8d24a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f4c565b0e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5c36f5a2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421e751b4f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86d533b5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6241a7151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