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abb1c03f8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d587a57044fad"/>
  </p:sldMasterIdLst>
  <p:sldIdLst>
    <p:sldId xmlns:r="http://schemas.openxmlformats.org/officeDocument/2006/relationships" id="256" r:id="R662e5388e4a14f21"/>
    <p:sldId xmlns:r="http://schemas.openxmlformats.org/officeDocument/2006/relationships" id="257" r:id="R9ab08d5048bd4c12"/>
    <p:sldId xmlns:r="http://schemas.openxmlformats.org/officeDocument/2006/relationships" id="258" r:id="Ref2c3e70e9274d8b"/>
    <p:sldId xmlns:r="http://schemas.openxmlformats.org/officeDocument/2006/relationships" id="259" r:id="Rcf57d7caca7c447b"/>
    <p:sldId xmlns:r="http://schemas.openxmlformats.org/officeDocument/2006/relationships" id="260" r:id="Rc086b27b00504130"/>
    <p:sldId xmlns:r="http://schemas.openxmlformats.org/officeDocument/2006/relationships" id="261" r:id="R9ff965cd34274aad"/>
    <p:sldId xmlns:r="http://schemas.openxmlformats.org/officeDocument/2006/relationships" id="262" r:id="R51522dd3d05b44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d587a57044fad" /><Relationship Type="http://schemas.openxmlformats.org/officeDocument/2006/relationships/slide" Target="/ppt/slides/slide1.xml" Id="R662e5388e4a14f21" /><Relationship Type="http://schemas.openxmlformats.org/officeDocument/2006/relationships/slide" Target="/ppt/slides/slide2.xml" Id="R9ab08d5048bd4c12" /><Relationship Type="http://schemas.openxmlformats.org/officeDocument/2006/relationships/slide" Target="/ppt/slides/slide3.xml" Id="Ref2c3e70e9274d8b" /><Relationship Type="http://schemas.openxmlformats.org/officeDocument/2006/relationships/slide" Target="/ppt/slides/slide4.xml" Id="Rcf57d7caca7c447b" /><Relationship Type="http://schemas.openxmlformats.org/officeDocument/2006/relationships/slide" Target="/ppt/slides/slide5.xml" Id="Rc086b27b00504130" /><Relationship Type="http://schemas.openxmlformats.org/officeDocument/2006/relationships/slide" Target="/ppt/slides/slide6.xml" Id="R9ff965cd34274aad" /><Relationship Type="http://schemas.openxmlformats.org/officeDocument/2006/relationships/slide" Target="/ppt/slides/slide7.xml" Id="R51522dd3d05b44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0b4d873d9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19adfb9e940aa" /><Relationship Type="http://schemas.openxmlformats.org/officeDocument/2006/relationships/theme" Target="/ppt/slideMasters/theme/theme1.xml" Id="R93c9f854da2e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19adfb9e940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d69e7119d48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12fd4259f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1f96184e3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3edba71ce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b38508ef144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1f4f38dea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b1bf63384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95 698 558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345 943 434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385 864 911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SPABOGRUPPEN AS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SPANDOW THOR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