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f338f6d356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dfca479a6e462e"/>
  </p:sldMasterIdLst>
  <p:sldIdLst>
    <p:sldId xmlns:r="http://schemas.openxmlformats.org/officeDocument/2006/relationships" id="256" r:id="R28cd4f07c538450f"/>
    <p:sldId xmlns:r="http://schemas.openxmlformats.org/officeDocument/2006/relationships" id="257" r:id="R981ad4098c954fa7"/>
    <p:sldId xmlns:r="http://schemas.openxmlformats.org/officeDocument/2006/relationships" id="258" r:id="R3a0b0a62b0024cde"/>
    <p:sldId xmlns:r="http://schemas.openxmlformats.org/officeDocument/2006/relationships" id="259" r:id="R099a72603d5844af"/>
    <p:sldId xmlns:r="http://schemas.openxmlformats.org/officeDocument/2006/relationships" id="260" r:id="Rb05a7aed89e84e21"/>
    <p:sldId xmlns:r="http://schemas.openxmlformats.org/officeDocument/2006/relationships" id="261" r:id="R34b83c53b69b4e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fca479a6e462e" /><Relationship Type="http://schemas.openxmlformats.org/officeDocument/2006/relationships/slide" Target="/ppt/slides/slide1.xml" Id="R28cd4f07c538450f" /><Relationship Type="http://schemas.openxmlformats.org/officeDocument/2006/relationships/slide" Target="/ppt/slides/slide2.xml" Id="R981ad4098c954fa7" /><Relationship Type="http://schemas.openxmlformats.org/officeDocument/2006/relationships/slide" Target="/ppt/slides/slide3.xml" Id="R3a0b0a62b0024cde" /><Relationship Type="http://schemas.openxmlformats.org/officeDocument/2006/relationships/slide" Target="/ppt/slides/slide4.xml" Id="R099a72603d5844af" /><Relationship Type="http://schemas.openxmlformats.org/officeDocument/2006/relationships/slide" Target="/ppt/slides/slide5.xml" Id="Rb05a7aed89e84e21" /><Relationship Type="http://schemas.openxmlformats.org/officeDocument/2006/relationships/slide" Target="/ppt/slides/slide6.xml" Id="R34b83c53b69b4e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023f1440c4e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15e5e53af4769" /><Relationship Type="http://schemas.openxmlformats.org/officeDocument/2006/relationships/theme" Target="/ppt/slideMasters/theme/theme1.xml" Id="R131a112a625144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715e5e53af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33ee1edcf4f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bcca0c474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bf2f55171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f1f16ac7841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88ada3da244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b0ce5ebe4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BMS NORDIC INTERMEDIARIES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 NORDIC INTERMEDIARIES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BMS NORDIC INTERMEDIARIES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 NORDIC INTERMEDIARIES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 NORDIC INTERMEDIARIES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 NORDIC INTERMEDIARIES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MINOVA ENTERPRISES LTD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 NORDIC INTERMEDIARIES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BMS NORDIC INTERMEDIARIES AS</a:t>
            </a:r>
          </a:p>
        </p:txBody>
      </p:sp>
    </p:spTree>
  </p:cSld>
  <p:clrMapOvr>
    <a:masterClrMapping xmlns:a="http://schemas.openxmlformats.org/drawingml/2006/main"/>
  </p:clrMapOvr>
</p:sld>
</file>