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78112b79942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6794355a144a8"/>
  </p:sldMasterIdLst>
  <p:sldIdLst>
    <p:sldId xmlns:r="http://schemas.openxmlformats.org/officeDocument/2006/relationships" id="256" r:id="R8d3e4ab12d474e0a"/>
    <p:sldId xmlns:r="http://schemas.openxmlformats.org/officeDocument/2006/relationships" id="257" r:id="Rc470d5088fd7465a"/>
    <p:sldId xmlns:r="http://schemas.openxmlformats.org/officeDocument/2006/relationships" id="258" r:id="Rae76e3b07e9c4ab9"/>
    <p:sldId xmlns:r="http://schemas.openxmlformats.org/officeDocument/2006/relationships" id="259" r:id="R7aae8ac3ad2e4c9e"/>
    <p:sldId xmlns:r="http://schemas.openxmlformats.org/officeDocument/2006/relationships" id="260" r:id="R128716f2c5de4d19"/>
    <p:sldId xmlns:r="http://schemas.openxmlformats.org/officeDocument/2006/relationships" id="261" r:id="Rdec62f0eb6a442e1"/>
    <p:sldId xmlns:r="http://schemas.openxmlformats.org/officeDocument/2006/relationships" id="262" r:id="Rcea03274fae6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6794355a144a8" /><Relationship Type="http://schemas.openxmlformats.org/officeDocument/2006/relationships/slide" Target="/ppt/slides/slide1.xml" Id="R8d3e4ab12d474e0a" /><Relationship Type="http://schemas.openxmlformats.org/officeDocument/2006/relationships/slide" Target="/ppt/slides/slide2.xml" Id="Rc470d5088fd7465a" /><Relationship Type="http://schemas.openxmlformats.org/officeDocument/2006/relationships/slide" Target="/ppt/slides/slide3.xml" Id="Rae76e3b07e9c4ab9" /><Relationship Type="http://schemas.openxmlformats.org/officeDocument/2006/relationships/slide" Target="/ppt/slides/slide4.xml" Id="R7aae8ac3ad2e4c9e" /><Relationship Type="http://schemas.openxmlformats.org/officeDocument/2006/relationships/slide" Target="/ppt/slides/slide5.xml" Id="R128716f2c5de4d19" /><Relationship Type="http://schemas.openxmlformats.org/officeDocument/2006/relationships/slide" Target="/ppt/slides/slide6.xml" Id="Rdec62f0eb6a442e1" /><Relationship Type="http://schemas.openxmlformats.org/officeDocument/2006/relationships/slide" Target="/ppt/slides/slide7.xml" Id="Rcea03274fae6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b7937b516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370911c20413e" /><Relationship Type="http://schemas.openxmlformats.org/officeDocument/2006/relationships/theme" Target="/ppt/slideMasters/theme/theme1.xml" Id="Rf33d358ff53d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370911c20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6d165801f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d7018382a44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a4da50eb3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3b9a78451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d3a90741e40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c2505f7d24e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23009d598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ØKONOMIRINGEN VÅLER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ØKONOMIRINGEN VÅLER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11 354 844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9 894 603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TONE NYBORG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Vålgutua 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42 18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