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23ff410fe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5dcf4b4854ffa"/>
  </p:sldMasterIdLst>
  <p:sldIdLst>
    <p:sldId xmlns:r="http://schemas.openxmlformats.org/officeDocument/2006/relationships" id="256" r:id="Rdb9cd265a7a146bc"/>
    <p:sldId xmlns:r="http://schemas.openxmlformats.org/officeDocument/2006/relationships" id="257" r:id="Raa695165d5b540de"/>
    <p:sldId xmlns:r="http://schemas.openxmlformats.org/officeDocument/2006/relationships" id="258" r:id="R7c7d94d6b23b4f5b"/>
    <p:sldId xmlns:r="http://schemas.openxmlformats.org/officeDocument/2006/relationships" id="259" r:id="Rcc5ab62a89f847c1"/>
    <p:sldId xmlns:r="http://schemas.openxmlformats.org/officeDocument/2006/relationships" id="260" r:id="R47f832b432404b4c"/>
    <p:sldId xmlns:r="http://schemas.openxmlformats.org/officeDocument/2006/relationships" id="261" r:id="R2b8e78a974584dde"/>
    <p:sldId xmlns:r="http://schemas.openxmlformats.org/officeDocument/2006/relationships" id="262" r:id="Raa67fdc61d3d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5dcf4b4854ffa" /><Relationship Type="http://schemas.openxmlformats.org/officeDocument/2006/relationships/slide" Target="/ppt/slides/slide1.xml" Id="Rdb9cd265a7a146bc" /><Relationship Type="http://schemas.openxmlformats.org/officeDocument/2006/relationships/slide" Target="/ppt/slides/slide2.xml" Id="Raa695165d5b540de" /><Relationship Type="http://schemas.openxmlformats.org/officeDocument/2006/relationships/slide" Target="/ppt/slides/slide3.xml" Id="R7c7d94d6b23b4f5b" /><Relationship Type="http://schemas.openxmlformats.org/officeDocument/2006/relationships/slide" Target="/ppt/slides/slide4.xml" Id="Rcc5ab62a89f847c1" /><Relationship Type="http://schemas.openxmlformats.org/officeDocument/2006/relationships/slide" Target="/ppt/slides/slide5.xml" Id="R47f832b432404b4c" /><Relationship Type="http://schemas.openxmlformats.org/officeDocument/2006/relationships/slide" Target="/ppt/slides/slide6.xml" Id="R2b8e78a974584dde" /><Relationship Type="http://schemas.openxmlformats.org/officeDocument/2006/relationships/slide" Target="/ppt/slides/slide7.xml" Id="Raa67fdc61d3d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4c19a3044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fc558a78f46fa" /><Relationship Type="http://schemas.openxmlformats.org/officeDocument/2006/relationships/theme" Target="/ppt/slideMasters/theme/theme1.xml" Id="Rfbbb78efc3ff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7fc558a78f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3bd2df512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7fffde3ac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44bd1bf8c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32ce108764e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99e38c1bf44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2a2efa7fd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bdb70531e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H.D. EIDISSEN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H.D. EIDISSEN REGNSKAPSKONTOR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8 515 132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871 617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HARALD DITLØV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H.D. EIDISSEN EIENDOM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84 07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harald@eidissenregnskap.no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www.eidissenregnskap.no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979 485 611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H.D. EIDISSEN REGNSKAPSKONTOR AS</a:t>
            </a:r>
          </a:p>
        </p:txBody>
      </p:sp>
    </p:spTree>
  </p:cSld>
  <p:clrMapOvr>
    <a:masterClrMapping xmlns:a="http://schemas.openxmlformats.org/drawingml/2006/main"/>
  </p:clrMapOvr>
</p:sld>
</file>