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e019810ed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8f50751f740ce"/>
  </p:sldMasterIdLst>
  <p:sldIdLst>
    <p:sldId xmlns:r="http://schemas.openxmlformats.org/officeDocument/2006/relationships" id="256" r:id="R2a8a4d81087a4313"/>
    <p:sldId xmlns:r="http://schemas.openxmlformats.org/officeDocument/2006/relationships" id="257" r:id="R040bbe66434b4978"/>
    <p:sldId xmlns:r="http://schemas.openxmlformats.org/officeDocument/2006/relationships" id="258" r:id="R82066a00468c43d6"/>
    <p:sldId xmlns:r="http://schemas.openxmlformats.org/officeDocument/2006/relationships" id="259" r:id="Rde335de3c5ae4efd"/>
    <p:sldId xmlns:r="http://schemas.openxmlformats.org/officeDocument/2006/relationships" id="260" r:id="R2203c03ed09140fb"/>
    <p:sldId xmlns:r="http://schemas.openxmlformats.org/officeDocument/2006/relationships" id="261" r:id="R880d190149fc4818"/>
    <p:sldId xmlns:r="http://schemas.openxmlformats.org/officeDocument/2006/relationships" id="262" r:id="Rdd822875efde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8f50751f740ce" /><Relationship Type="http://schemas.openxmlformats.org/officeDocument/2006/relationships/slide" Target="/ppt/slides/slide1.xml" Id="R2a8a4d81087a4313" /><Relationship Type="http://schemas.openxmlformats.org/officeDocument/2006/relationships/slide" Target="/ppt/slides/slide2.xml" Id="R040bbe66434b4978" /><Relationship Type="http://schemas.openxmlformats.org/officeDocument/2006/relationships/slide" Target="/ppt/slides/slide3.xml" Id="R82066a00468c43d6" /><Relationship Type="http://schemas.openxmlformats.org/officeDocument/2006/relationships/slide" Target="/ppt/slides/slide4.xml" Id="Rde335de3c5ae4efd" /><Relationship Type="http://schemas.openxmlformats.org/officeDocument/2006/relationships/slide" Target="/ppt/slides/slide5.xml" Id="R2203c03ed09140fb" /><Relationship Type="http://schemas.openxmlformats.org/officeDocument/2006/relationships/slide" Target="/ppt/slides/slide6.xml" Id="R880d190149fc4818" /><Relationship Type="http://schemas.openxmlformats.org/officeDocument/2006/relationships/slide" Target="/ppt/slides/slide7.xml" Id="Rdd822875efde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c527d48df4d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3f4137d02436b" /><Relationship Type="http://schemas.openxmlformats.org/officeDocument/2006/relationships/theme" Target="/ppt/slideMasters/theme/theme1.xml" Id="R80a6d19b50a7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43f4137d02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1018adf99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03befb623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d0f912df8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185361ea5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8a25f489e43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f1c1b4b7e4a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d62d330204b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NILSEN-NYGAARD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NILSEN-NYGAARD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32 724 900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9 488 419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34 883 993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39 841 946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5, Kock-Sentret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52 20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amnn@eurosko.no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