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2ab383d11b4d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33bbeb7e304386"/>
  </p:sldMasterIdLst>
  <p:sldIdLst>
    <p:sldId xmlns:r="http://schemas.openxmlformats.org/officeDocument/2006/relationships" id="256" r:id="R0c2ef746ee2c4401"/>
    <p:sldId xmlns:r="http://schemas.openxmlformats.org/officeDocument/2006/relationships" id="257" r:id="R3e128777790c48d3"/>
    <p:sldId xmlns:r="http://schemas.openxmlformats.org/officeDocument/2006/relationships" id="258" r:id="R2366a412643e4ad6"/>
    <p:sldId xmlns:r="http://schemas.openxmlformats.org/officeDocument/2006/relationships" id="259" r:id="Rab7aacdbc9444d85"/>
    <p:sldId xmlns:r="http://schemas.openxmlformats.org/officeDocument/2006/relationships" id="260" r:id="R625e9eccc48240a1"/>
    <p:sldId xmlns:r="http://schemas.openxmlformats.org/officeDocument/2006/relationships" id="261" r:id="R1f958da4cfe24c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33bbeb7e304386" /><Relationship Type="http://schemas.openxmlformats.org/officeDocument/2006/relationships/slide" Target="/ppt/slides/slide1.xml" Id="R0c2ef746ee2c4401" /><Relationship Type="http://schemas.openxmlformats.org/officeDocument/2006/relationships/slide" Target="/ppt/slides/slide2.xml" Id="R3e128777790c48d3" /><Relationship Type="http://schemas.openxmlformats.org/officeDocument/2006/relationships/slide" Target="/ppt/slides/slide3.xml" Id="R2366a412643e4ad6" /><Relationship Type="http://schemas.openxmlformats.org/officeDocument/2006/relationships/slide" Target="/ppt/slides/slide4.xml" Id="Rab7aacdbc9444d85" /><Relationship Type="http://schemas.openxmlformats.org/officeDocument/2006/relationships/slide" Target="/ppt/slides/slide5.xml" Id="R625e9eccc48240a1" /><Relationship Type="http://schemas.openxmlformats.org/officeDocument/2006/relationships/slide" Target="/ppt/slides/slide6.xml" Id="R1f958da4cfe24c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658e9d512e4c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7f851201d46a3" /><Relationship Type="http://schemas.openxmlformats.org/officeDocument/2006/relationships/theme" Target="/ppt/slideMasters/theme/theme1.xml" Id="R65db4238e92245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07f851201d46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0dccb4c2c46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dec7164ac43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4609dc7ba4b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17f38df2b48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7a803b7bb4a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09de8cb4546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GUNNAR NORDBØ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Bruksenhetsnummer H0101, Rådhusgaten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4100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74 33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979 488 947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NORDBØ AS</a:t>
            </a:r>
          </a:p>
        </p:txBody>
      </p:sp>
    </p:spTree>
  </p:cSld>
  <p:clrMapOvr>
    <a:masterClrMapping xmlns:a="http://schemas.openxmlformats.org/drawingml/2006/main"/>
  </p:clrMapOvr>
</p:sld>
</file>