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4ea477f64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6b1830f3d474b"/>
  </p:sldMasterIdLst>
  <p:sldIdLst>
    <p:sldId xmlns:r="http://schemas.openxmlformats.org/officeDocument/2006/relationships" id="256" r:id="Rc59d955717714300"/>
    <p:sldId xmlns:r="http://schemas.openxmlformats.org/officeDocument/2006/relationships" id="257" r:id="Rec1573d918aa4ced"/>
    <p:sldId xmlns:r="http://schemas.openxmlformats.org/officeDocument/2006/relationships" id="258" r:id="R62e67fbd7f104b65"/>
    <p:sldId xmlns:r="http://schemas.openxmlformats.org/officeDocument/2006/relationships" id="259" r:id="R8d4e6a6d1c314575"/>
    <p:sldId xmlns:r="http://schemas.openxmlformats.org/officeDocument/2006/relationships" id="260" r:id="R1e36c62c915a4b19"/>
    <p:sldId xmlns:r="http://schemas.openxmlformats.org/officeDocument/2006/relationships" id="261" r:id="Rd8399663b5ec4dc0"/>
    <p:sldId xmlns:r="http://schemas.openxmlformats.org/officeDocument/2006/relationships" id="262" r:id="Rb2eb8614bc13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6b1830f3d474b" /><Relationship Type="http://schemas.openxmlformats.org/officeDocument/2006/relationships/slide" Target="/ppt/slides/slide1.xml" Id="Rc59d955717714300" /><Relationship Type="http://schemas.openxmlformats.org/officeDocument/2006/relationships/slide" Target="/ppt/slides/slide2.xml" Id="Rec1573d918aa4ced" /><Relationship Type="http://schemas.openxmlformats.org/officeDocument/2006/relationships/slide" Target="/ppt/slides/slide3.xml" Id="R62e67fbd7f104b65" /><Relationship Type="http://schemas.openxmlformats.org/officeDocument/2006/relationships/slide" Target="/ppt/slides/slide4.xml" Id="R8d4e6a6d1c314575" /><Relationship Type="http://schemas.openxmlformats.org/officeDocument/2006/relationships/slide" Target="/ppt/slides/slide5.xml" Id="R1e36c62c915a4b19" /><Relationship Type="http://schemas.openxmlformats.org/officeDocument/2006/relationships/slide" Target="/ppt/slides/slide6.xml" Id="Rd8399663b5ec4dc0" /><Relationship Type="http://schemas.openxmlformats.org/officeDocument/2006/relationships/slide" Target="/ppt/slides/slide7.xml" Id="Rb2eb8614bc13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8b54d93f1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2aec8ca0469c" /><Relationship Type="http://schemas.openxmlformats.org/officeDocument/2006/relationships/theme" Target="/ppt/slideMasters/theme/theme1.xml" Id="R389807db0df4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52aec8ca0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41d803ee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59513f4c6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35d1119d9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68c5a4e04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51946cb7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1d13087ae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410c095a4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21 504 168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39 571 057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66 345 878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ANGELSEN MARIE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LIV GUNNVOR NORDBØ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RASMUS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GUNNAR TØRRES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RASMUS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LIV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H0101, 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