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facf2f516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50d296a9c438d"/>
  </p:sldMasterIdLst>
  <p:sldIdLst>
    <p:sldId xmlns:r="http://schemas.openxmlformats.org/officeDocument/2006/relationships" id="256" r:id="Re38770d049a94945"/>
    <p:sldId xmlns:r="http://schemas.openxmlformats.org/officeDocument/2006/relationships" id="257" r:id="Rcaed1c9a033c4d36"/>
    <p:sldId xmlns:r="http://schemas.openxmlformats.org/officeDocument/2006/relationships" id="258" r:id="Rd7e47f663d424a4b"/>
    <p:sldId xmlns:r="http://schemas.openxmlformats.org/officeDocument/2006/relationships" id="259" r:id="R7f77b667e90649cd"/>
    <p:sldId xmlns:r="http://schemas.openxmlformats.org/officeDocument/2006/relationships" id="260" r:id="R65221e8f303c4f42"/>
    <p:sldId xmlns:r="http://schemas.openxmlformats.org/officeDocument/2006/relationships" id="261" r:id="R1cf436ef86d0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50d296a9c438d" /><Relationship Type="http://schemas.openxmlformats.org/officeDocument/2006/relationships/slide" Target="/ppt/slides/slide1.xml" Id="Re38770d049a94945" /><Relationship Type="http://schemas.openxmlformats.org/officeDocument/2006/relationships/slide" Target="/ppt/slides/slide2.xml" Id="Rcaed1c9a033c4d36" /><Relationship Type="http://schemas.openxmlformats.org/officeDocument/2006/relationships/slide" Target="/ppt/slides/slide3.xml" Id="Rd7e47f663d424a4b" /><Relationship Type="http://schemas.openxmlformats.org/officeDocument/2006/relationships/slide" Target="/ppt/slides/slide4.xml" Id="R7f77b667e90649cd" /><Relationship Type="http://schemas.openxmlformats.org/officeDocument/2006/relationships/slide" Target="/ppt/slides/slide5.xml" Id="R65221e8f303c4f42" /><Relationship Type="http://schemas.openxmlformats.org/officeDocument/2006/relationships/slide" Target="/ppt/slides/slide6.xml" Id="R1cf436ef86d0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88f61349e41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68bd2b1d84a44" /><Relationship Type="http://schemas.openxmlformats.org/officeDocument/2006/relationships/theme" Target="/ppt/slideMasters/theme/theme1.xml" Id="Rb59e53b64b2a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68bd2b1d8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907fd6d31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186c684d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d5b16404f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a7123f567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39d7afed644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db3f0515440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00 69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979 488 963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