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c3109abb2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64c97d2754cd3"/>
  </p:sldMasterIdLst>
  <p:sldIdLst>
    <p:sldId xmlns:r="http://schemas.openxmlformats.org/officeDocument/2006/relationships" id="256" r:id="Rf865c274d8044213"/>
    <p:sldId xmlns:r="http://schemas.openxmlformats.org/officeDocument/2006/relationships" id="257" r:id="R9fe899a6fda7416d"/>
    <p:sldId xmlns:r="http://schemas.openxmlformats.org/officeDocument/2006/relationships" id="258" r:id="R92403cb9b9e3429b"/>
    <p:sldId xmlns:r="http://schemas.openxmlformats.org/officeDocument/2006/relationships" id="259" r:id="Re0b4746e0538499b"/>
    <p:sldId xmlns:r="http://schemas.openxmlformats.org/officeDocument/2006/relationships" id="260" r:id="Rcbaf7a5fec044990"/>
    <p:sldId xmlns:r="http://schemas.openxmlformats.org/officeDocument/2006/relationships" id="261" r:id="Racf649c087be451a"/>
    <p:sldId xmlns:r="http://schemas.openxmlformats.org/officeDocument/2006/relationships" id="262" r:id="R7d4e764529e9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64c97d2754cd3" /><Relationship Type="http://schemas.openxmlformats.org/officeDocument/2006/relationships/slide" Target="/ppt/slides/slide1.xml" Id="Rf865c274d8044213" /><Relationship Type="http://schemas.openxmlformats.org/officeDocument/2006/relationships/slide" Target="/ppt/slides/slide2.xml" Id="R9fe899a6fda7416d" /><Relationship Type="http://schemas.openxmlformats.org/officeDocument/2006/relationships/slide" Target="/ppt/slides/slide3.xml" Id="R92403cb9b9e3429b" /><Relationship Type="http://schemas.openxmlformats.org/officeDocument/2006/relationships/slide" Target="/ppt/slides/slide4.xml" Id="Re0b4746e0538499b" /><Relationship Type="http://schemas.openxmlformats.org/officeDocument/2006/relationships/slide" Target="/ppt/slides/slide5.xml" Id="Rcbaf7a5fec044990" /><Relationship Type="http://schemas.openxmlformats.org/officeDocument/2006/relationships/slide" Target="/ppt/slides/slide6.xml" Id="Racf649c087be451a" /><Relationship Type="http://schemas.openxmlformats.org/officeDocument/2006/relationships/slide" Target="/ppt/slides/slide7.xml" Id="R7d4e764529e9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0d32a7f22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eef18e8e4f31" /><Relationship Type="http://schemas.openxmlformats.org/officeDocument/2006/relationships/theme" Target="/ppt/slideMasters/theme/theme1.xml" Id="R4e284765b17d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eeef18e8e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8f5520ad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d403917e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204c6f95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0f9c7274c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54b29035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347ad3f70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9920a102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HELGELAND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5 875 343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116 832 598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120 449 102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BIRGER TORGNES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BIRGER TORGNES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