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4ff35c2ae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35a4ebcf8472b"/>
  </p:sldMasterIdLst>
  <p:sldIdLst>
    <p:sldId xmlns:r="http://schemas.openxmlformats.org/officeDocument/2006/relationships" id="256" r:id="Rae4682fceb9041cf"/>
    <p:sldId xmlns:r="http://schemas.openxmlformats.org/officeDocument/2006/relationships" id="257" r:id="Ra02b913084bf4c56"/>
    <p:sldId xmlns:r="http://schemas.openxmlformats.org/officeDocument/2006/relationships" id="258" r:id="Rb0ece81ff3934c3b"/>
    <p:sldId xmlns:r="http://schemas.openxmlformats.org/officeDocument/2006/relationships" id="259" r:id="R898073b98cc346bd"/>
    <p:sldId xmlns:r="http://schemas.openxmlformats.org/officeDocument/2006/relationships" id="260" r:id="R8885b682dca44996"/>
    <p:sldId xmlns:r="http://schemas.openxmlformats.org/officeDocument/2006/relationships" id="261" r:id="R97e97da640004049"/>
    <p:sldId xmlns:r="http://schemas.openxmlformats.org/officeDocument/2006/relationships" id="262" r:id="Ra46de01dbc69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35a4ebcf8472b" /><Relationship Type="http://schemas.openxmlformats.org/officeDocument/2006/relationships/slide" Target="/ppt/slides/slide1.xml" Id="Rae4682fceb9041cf" /><Relationship Type="http://schemas.openxmlformats.org/officeDocument/2006/relationships/slide" Target="/ppt/slides/slide2.xml" Id="Ra02b913084bf4c56" /><Relationship Type="http://schemas.openxmlformats.org/officeDocument/2006/relationships/slide" Target="/ppt/slides/slide3.xml" Id="Rb0ece81ff3934c3b" /><Relationship Type="http://schemas.openxmlformats.org/officeDocument/2006/relationships/slide" Target="/ppt/slides/slide4.xml" Id="R898073b98cc346bd" /><Relationship Type="http://schemas.openxmlformats.org/officeDocument/2006/relationships/slide" Target="/ppt/slides/slide5.xml" Id="R8885b682dca44996" /><Relationship Type="http://schemas.openxmlformats.org/officeDocument/2006/relationships/slide" Target="/ppt/slides/slide6.xml" Id="R97e97da640004049" /><Relationship Type="http://schemas.openxmlformats.org/officeDocument/2006/relationships/slide" Target="/ppt/slides/slide7.xml" Id="Ra46de01dbc69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8350e2ea5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52b770ec460e" /><Relationship Type="http://schemas.openxmlformats.org/officeDocument/2006/relationships/theme" Target="/ppt/slideMasters/theme/theme1.xml" Id="R2cfca299daf7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352b770ec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ff85c04e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e7ab2529c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55bad97ac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574458453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2096347f4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0f1440bd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778215bcd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47 065 221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11 569 645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43 904 615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55 450 133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NORDLANDSINVESTERINGER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BENTHE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LARS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KETIL JOAR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KEISERVARDEN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Gidsken Jakobsens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69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firmapost@ever.as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AS</a:t>
            </a:r>
          </a:p>
        </p:txBody>
      </p:sp>
    </p:spTree>
  </p:cSld>
  <p:clrMapOvr>
    <a:masterClrMapping xmlns:a="http://schemas.openxmlformats.org/drawingml/2006/main"/>
  </p:clrMapOvr>
</p:sld>
</file>