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dc47914cb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6a7ee4e2d48a5"/>
  </p:sldMasterIdLst>
  <p:sldIdLst>
    <p:sldId xmlns:r="http://schemas.openxmlformats.org/officeDocument/2006/relationships" id="256" r:id="R70c6bf02600a411f"/>
    <p:sldId xmlns:r="http://schemas.openxmlformats.org/officeDocument/2006/relationships" id="257" r:id="R466622701940477f"/>
    <p:sldId xmlns:r="http://schemas.openxmlformats.org/officeDocument/2006/relationships" id="258" r:id="Rdeb9fb9ec4a94357"/>
    <p:sldId xmlns:r="http://schemas.openxmlformats.org/officeDocument/2006/relationships" id="259" r:id="Rc3b20d98999e40bf"/>
    <p:sldId xmlns:r="http://schemas.openxmlformats.org/officeDocument/2006/relationships" id="260" r:id="Rfc7c7db89ca94e07"/>
    <p:sldId xmlns:r="http://schemas.openxmlformats.org/officeDocument/2006/relationships" id="261" r:id="Re9a81ea263f84f70"/>
    <p:sldId xmlns:r="http://schemas.openxmlformats.org/officeDocument/2006/relationships" id="262" r:id="Rfb77a3ac8614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6a7ee4e2d48a5" /><Relationship Type="http://schemas.openxmlformats.org/officeDocument/2006/relationships/slide" Target="/ppt/slides/slide1.xml" Id="R70c6bf02600a411f" /><Relationship Type="http://schemas.openxmlformats.org/officeDocument/2006/relationships/slide" Target="/ppt/slides/slide2.xml" Id="R466622701940477f" /><Relationship Type="http://schemas.openxmlformats.org/officeDocument/2006/relationships/slide" Target="/ppt/slides/slide3.xml" Id="Rdeb9fb9ec4a94357" /><Relationship Type="http://schemas.openxmlformats.org/officeDocument/2006/relationships/slide" Target="/ppt/slides/slide4.xml" Id="Rc3b20d98999e40bf" /><Relationship Type="http://schemas.openxmlformats.org/officeDocument/2006/relationships/slide" Target="/ppt/slides/slide5.xml" Id="Rfc7c7db89ca94e07" /><Relationship Type="http://schemas.openxmlformats.org/officeDocument/2006/relationships/slide" Target="/ppt/slides/slide6.xml" Id="Re9a81ea263f84f70" /><Relationship Type="http://schemas.openxmlformats.org/officeDocument/2006/relationships/slide" Target="/ppt/slides/slide7.xml" Id="Rfb77a3ac8614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dde8beec7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b9a9cfcd24417" /><Relationship Type="http://schemas.openxmlformats.org/officeDocument/2006/relationships/theme" Target="/ppt/slideMasters/theme/theme1.xml" Id="R79d5c47808a6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b9a9cfcd2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429eaeca9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3540bc658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2e0482c8d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481e2061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1aff3ad2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79408b84a45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3da137fd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1 570 204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−6 836 679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20 231 383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126 288 004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1 885 840 362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ERLING FALCH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FALCH-MONSEN JØRGEN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REVHEIM TONE FALCH MONSEN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METTE KAMFJORD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979 493 517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BHG EIENDOM AS</a:t>
            </a:r>
          </a:p>
        </p:txBody>
      </p:sp>
    </p:spTree>
  </p:cSld>
  <p:clrMapOvr>
    <a:masterClrMapping xmlns:a="http://schemas.openxmlformats.org/drawingml/2006/main"/>
  </p:clrMapOvr>
</p:sld>
</file>