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b714dfb74c4c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b87527e5264f69"/>
  </p:sldMasterIdLst>
  <p:sldIdLst>
    <p:sldId xmlns:r="http://schemas.openxmlformats.org/officeDocument/2006/relationships" id="256" r:id="R5b1b070fbf584b33"/>
    <p:sldId xmlns:r="http://schemas.openxmlformats.org/officeDocument/2006/relationships" id="257" r:id="R1e8d1b2f58ea40bf"/>
    <p:sldId xmlns:r="http://schemas.openxmlformats.org/officeDocument/2006/relationships" id="258" r:id="R4185c4ed41a84ec7"/>
    <p:sldId xmlns:r="http://schemas.openxmlformats.org/officeDocument/2006/relationships" id="259" r:id="R2f4f8e8d203a4a77"/>
    <p:sldId xmlns:r="http://schemas.openxmlformats.org/officeDocument/2006/relationships" id="260" r:id="Rd4c8efcd46b54d17"/>
    <p:sldId xmlns:r="http://schemas.openxmlformats.org/officeDocument/2006/relationships" id="261" r:id="R870170a8da3f44df"/>
    <p:sldId xmlns:r="http://schemas.openxmlformats.org/officeDocument/2006/relationships" id="262" r:id="R23e62bfd201c49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b87527e5264f69" /><Relationship Type="http://schemas.openxmlformats.org/officeDocument/2006/relationships/slide" Target="/ppt/slides/slide1.xml" Id="R5b1b070fbf584b33" /><Relationship Type="http://schemas.openxmlformats.org/officeDocument/2006/relationships/slide" Target="/ppt/slides/slide2.xml" Id="R1e8d1b2f58ea40bf" /><Relationship Type="http://schemas.openxmlformats.org/officeDocument/2006/relationships/slide" Target="/ppt/slides/slide3.xml" Id="R4185c4ed41a84ec7" /><Relationship Type="http://schemas.openxmlformats.org/officeDocument/2006/relationships/slide" Target="/ppt/slides/slide4.xml" Id="R2f4f8e8d203a4a77" /><Relationship Type="http://schemas.openxmlformats.org/officeDocument/2006/relationships/slide" Target="/ppt/slides/slide5.xml" Id="Rd4c8efcd46b54d17" /><Relationship Type="http://schemas.openxmlformats.org/officeDocument/2006/relationships/slide" Target="/ppt/slides/slide6.xml" Id="R870170a8da3f44df" /><Relationship Type="http://schemas.openxmlformats.org/officeDocument/2006/relationships/slide" Target="/ppt/slides/slide7.xml" Id="R23e62bfd201c49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edd3018aec41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27d2daf3df4d8e" /><Relationship Type="http://schemas.openxmlformats.org/officeDocument/2006/relationships/theme" Target="/ppt/slideMasters/theme/theme1.xml" Id="R2432f1535f5e49f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27d2daf3df4d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bda7a3bd04a9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dff8ef657441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34d50015144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37afca7564f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6ff8f3aeb49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ab47bcca4342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ff6acb773d42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HEKAMA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HEKAMA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6 677 252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6 384 137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6 396 281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57 088 408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58 147 948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MATIAS ENGEDAL  –  88,5 %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 ENGEDAL  –  10,8 %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 ENGEDAL  –  0,8 %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HEKAMA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979 493 835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HEKAMA INVEST AS</a:t>
            </a:r>
          </a:p>
        </p:txBody>
      </p:sp>
    </p:spTree>
  </p:cSld>
  <p:clrMapOvr>
    <a:masterClrMapping xmlns:a="http://schemas.openxmlformats.org/drawingml/2006/main"/>
  </p:clrMapOvr>
</p:sld>
</file>